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notesSlides/notesSlide3.xml" ContentType="application/vnd.openxmlformats-officedocument.presentationml.notesSlide+xml"/>
  <Override PartName="/ppt/ink/ink3.xml" ContentType="application/inkml+xml"/>
  <Override PartName="/ppt/ink/ink4.xml" ContentType="application/inkml+xml"/>
  <Override PartName="/ppt/notesSlides/notesSlide4.xml" ContentType="application/vnd.openxmlformats-officedocument.presentationml.notesSlide+xml"/>
  <Override PartName="/ppt/ink/ink5.xml" ContentType="application/inkml+xml"/>
  <Override PartName="/ppt/ink/ink6.xml" ContentType="application/inkml+xml"/>
  <Override PartName="/ppt/notesSlides/notesSlide5.xml" ContentType="application/vnd.openxmlformats-officedocument.presentationml.notesSlide+xml"/>
  <Override PartName="/ppt/ink/ink7.xml" ContentType="application/inkml+xml"/>
  <Override PartName="/ppt/notesSlides/notesSlide6.xml" ContentType="application/vnd.openxmlformats-officedocument.presentationml.notesSlide+xml"/>
  <Override PartName="/ppt/ink/ink8.xml" ContentType="application/inkml+xml"/>
  <Override PartName="/ppt/notesSlides/notesSlide7.xml" ContentType="application/vnd.openxmlformats-officedocument.presentationml.notesSlide+xml"/>
  <Override PartName="/ppt/ink/ink9.xml" ContentType="application/inkml+xml"/>
  <Override PartName="/ppt/notesSlides/notesSlide8.xml" ContentType="application/vnd.openxmlformats-officedocument.presentationml.notesSlide+xml"/>
  <Override PartName="/ppt/ink/ink10.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1.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7014" autoAdjust="0"/>
    <p:restoredTop sz="94660"/>
  </p:normalViewPr>
  <p:slideViewPr>
    <p:cSldViewPr snapToGrid="0">
      <p:cViewPr varScale="1">
        <p:scale>
          <a:sx n="116" d="100"/>
          <a:sy n="116" d="100"/>
        </p:scale>
        <p:origin x="126" y="1278"/>
      </p:cViewPr>
      <p:guideLst/>
    </p:cSldViewPr>
  </p:slideViewPr>
  <p:notesTextViewPr>
    <p:cViewPr>
      <p:scale>
        <a:sx n="1" d="1"/>
        <a:sy n="1" d="1"/>
      </p:scale>
      <p:origin x="0" y="0"/>
    </p:cViewPr>
  </p:notesTextViewPr>
  <p:notesViewPr>
    <p:cSldViewPr snapToGrid="0">
      <p:cViewPr varScale="1">
        <p:scale>
          <a:sx n="128" d="100"/>
          <a:sy n="128" d="100"/>
        </p:scale>
        <p:origin x="3648" y="13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ax="2560" units="cm"/>
          <inkml:channel name="Y" type="integer" max="1600" units="cm"/>
          <inkml:channel name="T" type="integer" max="2.14748E9" units="dev"/>
        </inkml:traceFormat>
        <inkml:channelProperties>
          <inkml:channelProperty channel="X" name="resolution" value="39.9376" units="1/cm"/>
          <inkml:channelProperty channel="Y" name="resolution" value="39.90025" units="1/cm"/>
          <inkml:channelProperty channel="T" name="resolution" value="1" units="1/dev"/>
        </inkml:channelProperties>
      </inkml:inkSource>
      <inkml:timestamp xml:id="ts0" timeString="2023-09-15T15:15:14.025"/>
    </inkml:context>
    <inkml:brush xml:id="br0">
      <inkml:brushProperty name="width" value="0.05292" units="cm"/>
      <inkml:brushProperty name="height" value="0.05292" units="cm"/>
      <inkml:brushProperty name="color" value="#FF0000"/>
    </inkml:brush>
  </inkml:definitions>
  <inkml:trace contextRef="#ctx0" brushRef="#br0">9962 12620 0,'-14'0'63,"1"0"-1,0 0-46,0 0-16,-1 0 16,-25 0 15,-1 0-16,27 0 1,-27 0 0,14-13-1,-14 13 1,14 0 0,12 0-1,1 0-15,-13-13 16,-1 13-1,-13 0 1,27 0 0,-26 0-1,12 0 1,1 0 15,-41 0-15,41 0-1,13 0 1,-14 0 0,-12-13-1,12 0 1,14 13 0,-40 0-1,-40-14 1,54 14-1,12 0 1,1-13 0,13 13-1,-14 0 1,1 0 15,-27-13-15,-13 0-1,39 13 1,-26 0 0,14-14-1,25 14 1,-25 0 0,-41-13-1,27 13 1,27 0-1,-14 0 1,1 0 0,-14 0-1,13 0 1,-13 0 15,0 0-15,0 0-1,13 0 1,-26 0 0,0 0-1,27 0 1,-54 0 0,40 0-1,13 0 1,-13 0-1,-13 0 1,13 0 0,14 0-1,-1 0 17,-26 0-17,26 0 1,0 0-1,1 0 1,-14 0 0,-13 0-1,13 0 1,40 0-16,-54 0 16,1 0-1,27 0 1,-1 0-1,-13 0 1,13 0 0,14 0 15,-54 0-15,41-13-1,-27 13 1,-1 0-1,15 0 1,-15 0 0,-12 13-1,-14 0 1,67 1 0,-27-14-1,27 0 1,-14 26-1,0-26 1,-13 0 15,14 0-15,-54 0 0,27 0-1,0 0 1,26 13-1,0-13 1,1 0 0,-1 14-1,-13-14 1,13 13 0,1 0-1,12 13 1,-12 1-1,-1-1 17,0 14-17,0-13 1,14-14 0,13 13-1,0 1 1,-1-1-1,14 1 1,0-14 0,-13 26-1,13-12 1,-13-1 0,13 14-1,0-13 1,0-1-1,0 14 17,0 13-17,0-14 1,13-12 0,0-1-1,-13-13 1,14 1-1,-14 12 1,13-13 0,-13 14-1,26-1 1,-13-12 0,1-1-1,25 26 1,28 1-1,38 39 17,-39-26-17,14-13 1,-40-13 0,-14-14-1,-13 0 1,40 13-1,-13-12 1,0 12 0,-14-13-16,0-13 15,-12 0 1,-1 14 0,13-14-1,-26 13 1,14-13 15,25 13-15,1-13-1,-14 13 1,1-13 0,-1 0-1,1 0 1,-1 0-1,-13 0 1,54 14 0,-41-14-16,27 0 15,53 0 1,-14 0 0,1 0-1,-14 0 1,27 0 15,-53 0-15,0 13-1,13-13 1,27 13 0,-14 0-1,14 0 1,39 1-1,0 12 1,1-26 0,-80 0-1,13 0 1,-13 0 0,-27-13 15,27 13-16,13 0 1,0 0 0,14 0-1,39 0 1,13 0 0,-13 0-1,13 0 1,27 0-1,-79 0 1,-28 0 0,15 0-1,-14 0 1,-14 0 0,41-13-1,-27 13 16,26-14-15,-13 1 0,0 13-1,-39 0 1,26 0 0,-14 0-1,14 0 1,0 0-1,13 0 1,-13 0 0,0-13-1,0 13 1,-13 0 0,-1-13-1,-12 13 16,12 0-15,-12 0 0,-14 0-1,40 0 17,-26 13-17,-14-13-15,40 0 16,0 0-1,13 0 1,-13 0 0,-27 0-1,1 0 1,-1 0 15,1 0-15,-14 0-16,0 0 15,13 0 1,1 0 15,-1 0-15,1 0 0,-1 0-1,27 0 1,-40 0-1,14 0 1,13 0 0,-14 0-1,0 0 1,14 0 15,-27 0-15,27 0-1,-13 0 1,-1 0 0,-13 0-1,0 0 1,1 0 0,39 0-1,-27 0 1,14 0-1,-14 0 1,14-13 0,-14 13-1,14 0 17,-14-13-17,-12 13 1,12 0-1,-13 0 1,1-27 0,12 27-1,-13-13 1,14 13 0,-1-27-1,-13 14 1,14 0-1,13 0 1,-27-1 0,27 1 15,-1 0-15,-26 13-16,14 0 15,-27-13 1,26 0-1,-12 13 17,-1 0-17,-13-14 1,26 14 0,-12 0-1,12 0 1,0-13-1,1-1019 1,-1 2024 0,-26-1031-1,14 25 1,-1-12 0,0-67-1,-13 27 1,0 27-1,0-14 1,-13-13 0,0 26-1,13-26 1,-14 52-16,14-25 16,-13-1-1,-13 14 1,12-1-1,-12 14 1,0 0 0,-54-1 15,67 14-15,-80-13-1,14 0 1,13 0-1,-27 13 1,1-13 0,-14-14-1,-53 1 1,66 26 0,27 0-1,13 0 1,0 0-1,0 0 1,27 0 15,-14 0-15,-13 0 0,27 0-1,-14 0 1,27 0-1,0 0 1,0 0 0,-1 0-1,-12 0 1,-1-14 15,1-12-15,0 13-1,-1 0 1,-13-1 15,1-12-15,25 26 0,1-13-1,0-1 1,0 14-1,13-13 17,-13 13-32,13-13 15,-14 13 1,-12 0 0,13 0 15,-1 0 0,1 0-31,0-13 31,0 13-15,-1 0 0,1 0-1,0 0 1,0 0-1,0 0 1,-1 0 0,1-14 15,-13 1-15,12 13-1,1-13 1,0 13-16,0 0 281</inkml:trace>
</inkml:ink>
</file>

<file path=ppt/ink/ink10.xml><?xml version="1.0" encoding="utf-8"?>
<inkml:ink xmlns:inkml="http://www.w3.org/2003/InkML">
  <inkml:definitions>
    <inkml:context xml:id="ctx0">
      <inkml:inkSource xml:id="inkSrc0">
        <inkml:traceFormat>
          <inkml:channel name="X" type="integer" max="2560" units="cm"/>
          <inkml:channel name="Y" type="integer" max="1600" units="cm"/>
          <inkml:channel name="T" type="integer" max="2.14748E9" units="dev"/>
        </inkml:traceFormat>
        <inkml:channelProperties>
          <inkml:channelProperty channel="X" name="resolution" value="39.9376" units="1/cm"/>
          <inkml:channelProperty channel="Y" name="resolution" value="39.90025" units="1/cm"/>
          <inkml:channelProperty channel="T" name="resolution" value="1" units="1/dev"/>
        </inkml:channelProperties>
      </inkml:inkSource>
      <inkml:timestamp xml:id="ts0" timeString="2023-09-15T15:29:27.297"/>
    </inkml:context>
    <inkml:brush xml:id="br0">
      <inkml:brushProperty name="width" value="0.05292" units="cm"/>
      <inkml:brushProperty name="height" value="0.05292" units="cm"/>
      <inkml:brushProperty name="color" value="#FF0000"/>
    </inkml:brush>
  </inkml:definitions>
  <inkml:trace contextRef="#ctx0" brushRef="#br0">8467 3585 0,'0'-13'156,"-14"13"-140,1 0 0,0 0-1,0 0 32,13-14-31,-13 14-1,-1 0 1,1 0 0,0 0-1,0 0 1,-14 0 0,14 0-1,0 0 1,-1 0 15,1 0-15,0 0-1,0 0 1,0 0 0,-1 0-1,1 0 1,0 0-1,-14 0 1,14 0 0,0 0-16,-14 0 15,14 0 1,-13 0 15,13 0-15,-1 0-1,1 0 1,0 0 0,0 0-1,-1 0 17,-12 0-17,0 0 1,12 0-1,1 0 1,-13 0 0,12 0-16,1 0 15,0 0 1,0 0 0,-1 0-1,-12 0 1,13 0-1,0 0 17,-14 0-17,14 0 1,0 0 0,-1 0-1,1 14 1,0-14-1,-14 0 1,1 0 0,13 13-1,0-13 1,-14 0 0,14 0-1,0 13 1,-1-13-1,1 0 1,0 0 0,0 0-1,-1 27 17,1-27-17,13 13 1,-13 0 15,13 0 0,0 1 1,0-1-17,0 0 16,0 0 1,0 0-17,13 1 1,-13-1 0,27-13-1,-27 26 1,13-26-1,-13 14 1,13-14 0,-13 13-1,13-13 17,-13 13-17,14-13 16,-14 13-31,13-13 0,0 14 16,14-14 0,12 26-1,-12-26 17,-1 26-17,14-26 1,0 14 15,-14-14-15,0 0-1,1 13 1,13 0 0,-1-13-1,-12 0 16,-14 0-31,27 0 16,-14 13 0,1-13-1,12 0 1,-26 0 0,14 0-1,-1 0 1,-12 14-1,-1-14-15,0 0 16,27 0 0,-27 0-1,27 0 1,-14 0 0,14 0 15,-27 0-31,14 0 15,-14 0 1,13 0 0,14 0-1,-14 0 1,14 0 0,-13 0-1,-1 0 1,14 13-1,-1-13 1,-12 0 0,-1 0-1,14 0 1,0 0 0,-1 0-1,-12 0 1,-1 0-1,14 13 17,-14-13-17,1 0 1,-1 0 0,1 0-1,-1 0 1,-13 0-1,14 0 1,-14 0 0,14 0-1,-1 0 1,-13 0 0,27 0 15,-14 0-16,1 0 1,-1 0 0,-12 0-1,12 0 1,-13 0 0,40 0-1,-40 0 1,27 0-1,-13 0 1,-1 0 0,14 0-1,-14 0 1,1 0 0,12 0-1,-25 0 1,12 0-1,0 0 17,1 0-17,-1 0-15,-12 0 16,12 0 15,1 0-15,-14 0-1,0 0 1,0 0 0,0 0-1,14 0 17,-14-13-17,27 13 1,-27 0-1,13 0-15,14 0 16,0 0 15,13-13-15,-14 13 0,14 0-1,-13 0-15,-13-14 16,12 14 15,-12 0-15,-1 0-1,1 0 1,12 0 0,-12 0-1,-14 0 16,13 0-15,-12 0 0,12 0-1,1 0-15,-14 0 16,0 0 0,13 0 15,-12 0-16,12-13 1,-13 13 0,14 0 15,-1 0-15,1 0-1,-1 0 1,1 0-1,-14 0-15,13 0 16,-12 0 15,12 0-15,-13 0 0,1 0-1,-1 0 1,0 0-1,0 0 17,0 0-17,1 0 1,12 0 0,-26-13-16,13 13 15,1 0 32,-1 0-16,0 0-31,0 0 16,1 0 0,-1 0 15,0 0-16,0 0 17,0 0-17,1 0 17,-1 0-17,0 0 1,0 0-1,1 0 1,12 0 0,-13 0-1,0 0 1,14 0 0,-14 0-1,0 0 1,14 0-1,-14 0 1,0 0 0,1 0-16,-1-13 15,0 13 1,0 0 0,0 0-1,14 0 16,-14 0-15,0-14 0,14 14-1,-14 0-15,-13-13 16,13 13 15,-13-26-15,14 26-1,-1-13 1,-13-1 0,0 1-1,0 0 1,13 0 15,-13-1-15,0-12-1,0 13-15,0-27 32,0 14-32,13 12 31,-13 1-15,0 0-1,0 0 1,0-1-1,-13 14 17,13-13-17,-13 0-15,0 0 16,-1 13 0,14-14-1,-13 14 1,0 0 15,13-13-31,-13 13 16,-14-13-1,1 0 1,12 13 0,-12 0-1,0 0 16,-1-13-15,-26 13 0,13-14-16,1 14 15,-1 0 1,-26 0 0,26 0 15,-13 0-16,14 0-15,-1 14 16,0-14 0,14 0-1,-27 0 17,26 0-17,-12 0 1,-1 0-1,0 0 1,1 0 0,-1 0-1,0 0 17,14 0-32,-14 0 15,1 0 1,25 0 15,1 0-15,-13 0-1,-1 0 1,1 0 0,-14 0-1,14 0 16,-14 0-15,-13 0 0,0 0-16,-13 0 15,26 0 1,-13 0 0,0 0 15,27 0-16,-14 0 1,14 0 0,13 0-1,-27 0 1,0 0 15,14 13-15,-27-13-16,13 0 31,0 13-15,14-13-1,-1 0 1,1 0 0,0 0-16,12 0 0,1 0 15,-13 0 16,-1 0-15,14 0 0,0 0-1,-14 0 1,14 0 0,-27 0-1,1 0 1,12 13 15,-12 0-15,12-13-16,1 0 15,-1 0 1,14 0 0,-14 14 15,14-14-16,0 0 1,0 0 0,-14 0-1,14 0 1,-13 0 15,-1 13-15,14-13-16,0 0 15,-1 0 1,1 0 0,-13 0 31,-1 0-32,14 0 16,0-13-31,0 13 16,-1 0 0,1 0 15,0 0-31,0-14 16,-1 14-1,1 0 1,0 0 15,13-13-15,-13 13-16,0 0 15,-1 0 1,1 0 15,-13-13-15,12 13 15,1-13-15,0 13-1,-13 0 1,12 0 0,1 0-1,0 0 1,0 0-1,-1 0 32,1 0-15,0 0 30,0 0 1,-1 0-1,14 13-46,-13 0 93,0-13-46,0 0-48,13 13 16</inkml:trace>
</inkml:ink>
</file>

<file path=ppt/ink/ink11.xml><?xml version="1.0" encoding="utf-8"?>
<inkml:ink xmlns:inkml="http://www.w3.org/2003/InkML">
  <inkml:definitions>
    <inkml:context xml:id="ctx0">
      <inkml:inkSource xml:id="inkSrc0">
        <inkml:traceFormat>
          <inkml:channel name="X" type="integer" max="2560" units="cm"/>
          <inkml:channel name="Y" type="integer" max="1600" units="cm"/>
          <inkml:channel name="T" type="integer" max="2.14748E9" units="dev"/>
        </inkml:traceFormat>
        <inkml:channelProperties>
          <inkml:channelProperty channel="X" name="resolution" value="39.9376" units="1/cm"/>
          <inkml:channelProperty channel="Y" name="resolution" value="39.90025" units="1/cm"/>
          <inkml:channelProperty channel="T" name="resolution" value="1" units="1/dev"/>
        </inkml:channelProperties>
      </inkml:inkSource>
      <inkml:timestamp xml:id="ts0" timeString="2023-09-15T15:33:05.484"/>
    </inkml:context>
    <inkml:brush xml:id="br0">
      <inkml:brushProperty name="width" value="0.05292" units="cm"/>
      <inkml:brushProperty name="height" value="0.05292" units="cm"/>
      <inkml:brushProperty name="color" value="#FF0000"/>
    </inkml:brush>
  </inkml:definitions>
  <inkml:trace contextRef="#ctx0" brushRef="#br0">15478 2871 0,'0'13'157,"0"13"-142,0-13 1,13 27-1,-13-13 1,0 26 0,0-1-1,0 1 1,0 27 0,0-27-1,14 0 1,-14-1-1,0-12 17,0-13-32,0-1 15,0-13 1,13 1 15,-13-1-15,0 0-1,0 0 1,0 0 0,0 27-1,0-13 1,13-1 0,0-13-1,1 1 1,-1-1-1,0 0 1,0-13 0,0 26 15,27-26-15,-13 14-1,-1-1 1,0-13-1,1 0 1,26 0 0,-27 0-1,14 0 1,-14 0-16,1 0 16,13 0-1,-1 13 1,14-13 15,0 0-15,40 0-1,-27 0 1,0 0 0,0 0-1,-26 0 1,26 0-1,-26 0 1,-1 0 0,28 0-1,12 13 1,-26-13 0,13 0-1,0 14 1,-13-1-1,13-13 1,-13 0 0,53 13 15,-13-13-15,-14 0-1,-26-13 1,-13 0-1,-14-1 1,-13-12 0,0-14-1,1-13 17,-1 14-17,-13-1-15,0-26 31,0 13-15,0 0 0,-13-53-1,-14 66 1,14 1 0,0 12-1,13 14 1,-27-27-1,27 14 1,-13-1 0,0-12-1,13 12 1,0 14 0,-13-13 15,13-1-16,0 1 1,-14-1 0,-12 1-16,13 13 31,-14-1-15,14 1-1,-27 0 1,1-14-1,-28 27 1,-12-26 0,53 13-16,-41 13 15,-38 0 1,25 0 0,-12-14-1,12 1 1,-65-13 15,39 26-15,-40 0-1,54 0 1,-14 0 0,-13 0-1,40 13 1,12-13-1,-38 26 1,65-12 0,-13-1-1,13 0 1,1-13 15,-28 13-15,28-13-1,-27 0 1,13 14 0,26-1-1,14 0 17,13 0 30</inkml:trace>
</inkml:ink>
</file>

<file path=ppt/ink/ink2.xml><?xml version="1.0" encoding="utf-8"?>
<inkml:ink xmlns:inkml="http://www.w3.org/2003/InkML">
  <inkml:definitions>
    <inkml:context xml:id="ctx0">
      <inkml:inkSource xml:id="inkSrc0">
        <inkml:traceFormat>
          <inkml:channel name="X" type="integer" max="2560" units="cm"/>
          <inkml:channel name="Y" type="integer" max="1600" units="cm"/>
          <inkml:channel name="T" type="integer" max="2.14748E9" units="dev"/>
        </inkml:traceFormat>
        <inkml:channelProperties>
          <inkml:channelProperty channel="X" name="resolution" value="39.9376" units="1/cm"/>
          <inkml:channelProperty channel="Y" name="resolution" value="39.90025" units="1/cm"/>
          <inkml:channelProperty channel="T" name="resolution" value="1" units="1/dev"/>
        </inkml:channelProperties>
      </inkml:inkSource>
      <inkml:timestamp xml:id="ts0" timeString="2023-09-15T15:51:44.910"/>
    </inkml:context>
    <inkml:brush xml:id="br0">
      <inkml:brushProperty name="width" value="0.05292" units="cm"/>
      <inkml:brushProperty name="height" value="0.05292" units="cm"/>
      <inkml:brushProperty name="color" value="#FF0000"/>
    </inkml:brush>
  </inkml:definitions>
  <inkml:trace contextRef="#ctx0" brushRef="#br0">11496 13811 0,'0'0'0,"-13"0"15,0 0 1,-14 0 0,14 0-1,-13 0 16,12 0-31,-12 0 16,-1 0 0,-26 13-1,14-13 17,-14 0-17,0 0 1,13 0-1,14 0 1,-27 0 0,-13 0-1,26 0 1,-26 0 0,13-13-1,0 13 1,13-13-1,27 0-15,-27 13 32,14 0-17,0-14 1,12 14 0,1 0-1,0 0 16,0 0-15,-1 0 0,1 0-1,0 14 1,0-14 0,0 26 15,-1-26-31,1 13 15,0 1 1,-14 12 0,14-13-1,13 14 1,-26-14 0,26 0-1,-14 0 1,14 14-1,0-14 1,0 0 15,0 1-31,0 12 16,0 0 0,0 1-1,0-14 1,0 14 15,0-14-15,0 13-1,0 1 1,0 12 0,0-12-1,0 13 1,0-14-1,0-13 1,0 14 0,0-14-1,14 0 1,-1 27 0,0-14 15,0-12-16,14-1 1,-1 0 0,27 13-1,13 1 1,14-14 0,-1 14-1,40-14 1,-39 0-1,-28-13 1,1 0 0,0 0 15,-13 0-15,39 0-1,-13 0 1,1 0-1,25 0 1,67 0 0,0-13-1,13 0 1,-66-1 0,-67 1-16,14 0 15,-13-14 1,-27 27-1,0-26 1,14 13 0,-27 0-1,0-14 1,0-39 0,0 26 15,-13-13-16,-14 14 1,1-1 0,12-13-1,-12 27 1,-1-1 0,-25-39-1,12 40 1,13-14-1,-12 13 1,-1 1 0,0 13 15,14-14-15,-27 14-1,40 0 1,-27 0-1,0 13 1,14-14 0,-14 1-1,1 13 1,25 0 0,-25-13-1,-1 13 16,0 0-15,27 0 0,-13 0-1,-1 0 1,-26 13 0,13 0-1,-12 1 1,-1-1-1,26 0 1,1-13 0,13 0-1</inkml:trace>
</inkml:ink>
</file>

<file path=ppt/ink/ink3.xml><?xml version="1.0" encoding="utf-8"?>
<inkml:ink xmlns:inkml="http://www.w3.org/2003/InkML">
  <inkml:definitions>
    <inkml:context xml:id="ctx0">
      <inkml:inkSource xml:id="inkSrc0">
        <inkml:traceFormat>
          <inkml:channel name="X" type="integer" max="2560" units="cm"/>
          <inkml:channel name="Y" type="integer" max="1600" units="cm"/>
          <inkml:channel name="T" type="integer" max="2.14748E9" units="dev"/>
        </inkml:traceFormat>
        <inkml:channelProperties>
          <inkml:channelProperty channel="X" name="resolution" value="39.9376" units="1/cm"/>
          <inkml:channelProperty channel="Y" name="resolution" value="39.90025" units="1/cm"/>
          <inkml:channelProperty channel="T" name="resolution" value="1" units="1/dev"/>
        </inkml:channelProperties>
      </inkml:inkSource>
      <inkml:timestamp xml:id="ts0" timeString="2023-09-15T15:17:25.598"/>
    </inkml:context>
    <inkml:brush xml:id="br0">
      <inkml:brushProperty name="width" value="0.05292" units="cm"/>
      <inkml:brushProperty name="height" value="0.05292" units="cm"/>
      <inkml:brushProperty name="color" value="#FF0000"/>
    </inkml:brush>
  </inkml:definitions>
  <inkml:trace contextRef="#ctx0" brushRef="#br0">8229 13970 0,'13'0'219,"0"0"-203,0 0-16,0 0 15,40 0 17,-39 0-17,25 0 1,-12 0-16,12 0 15,14 0 1,0 0 0,0 0-1,0 0 1,0 0 0,0 13-1,13-13 1,-39 13-1,25-13 1,1 14 15,27-14-15,-27 13 0,0-13-1,39 0 1,-39 13-1,-13-13 1,13 0 0,0 0-1,0 0 1,-14 13 0,54 0-1,-27 1 1,0-14-1,0 0 17,0 0-17,1 0 1,-28 0 0,1 0-1,26 0 1,0 0-1,14 0 1,-14 0 0,0 0-1,0 0 1,0 0 0,0 0-1,40 0 1,-13 0-1,-27 0 17,-13 0-17,13 0 1,0 0 0,27 0-1,-27 0 1,-13 0-1,13-14 1,-26 14 0,-1-13-1,-25 13 1,12 0 0,14 0-1,-1 0 1,-12-13 15,-1 13-15,1-13-1,-1 13 1,14 0 0,-14 0-1,1 0 1,-1 0-1,1 0 1,-1 0 0,1 0-1,12 0 1,1 0 0,13 0-1,-27 0 1,1 0-1,26 0 17,-14 0-17,28 0 1,-1 0 0,0-13-1,-13-1 1,-13 1-1,-1 13 1,1-13 0,0-14-1,-1-12 1,-12 25-16,26-25 16,-14-14-1,1 26 1,0-39 15,-14 13-15,1 27-1,-1-27 1,-13-13 0,1 26-1,-1-13 1,0 14-1,-13-28 1,0 14 0,13-26-1,-13 66-15,0-53 16,0 0 0,0 39-1,-13-26 16,13 27-15,-13-14 0,13 0-1,-13 1 1,-1-14 0,1 13-1,0 14 1,13-1-1,0-13 1,0 14 0,-13 0-16,-1-1 15,14 14 1,-13-14 0,13 14-1,-26 0 16,12-14-15,1 27 0,-13-13-1,-14-13 1,14 13 0,-27-1-1,26 14 1,-39-13-1,13 0 1,-39 0 0,25-14-1,1 27 1,0-13 0,0 0 15,26-1-16,-13 14 1,27 0 0,-27 0-1,0 0 1,27 0 0,-27-13-1,13 13 1,-13-13-1,0 13 1,-13 0 0,13-13-1,13 0 1,1 13 15,12 0-15,14 0-1,-13 0 1,-1-14 0,14 1-1,0 13 1,-14 0 0,14 0-1,0 0 1,-14-13-1,1 13 1,13 0 0,-1 0-1,1 0 1,-13 0 15,-1 0-15,14 0-1,0 0 1,-14 0 0,14 0-1,0 0 1,0 0 0,-14 0-1,14 0 1,-13 0-1,-14 13 1,27 0 0,-1-13-1,1 0 1,0 0 15,0 0 0,13 14-15,-14-14 0,-12 0-1,13 0 1,0 0 0,-14 0 15,14 0-16,0 0 17,-1 0-17,1 0 1,0 0 0,0 0-1,-1 0 16,1 0-15,0 0 0,-13 0-1,-1 0 1,1 0 0,-1 13-1,14-13 1,0 0-16,-14 0 31,14 0-15,0 0-1,0 0 17,-1 0-17,1 0 1,0 13-16,0-13 15,-1 0 1,-12 0 0,-14 13 15,27-13-15,0 0-1,-27 0 1,14 0-1,12 0-15,-12 0 16,13 0 0,-14 0 15,14 0-15,0 0-1,-14 13 1,14-13 15,-13 0-15,12 0-1,-12 0 1,0 14 0,12-14-1,1 0 1,-13 0-1,12 0 17,1 0-1,-13 0-15,13 0-1,-14 0 1,14 0-1,0 0 1,-1 0 0,1 0-1,0 0 1,0 0 0,-1 0-1,1 0 1,-13 0-1,13 0 1,-1 0 15,-12 0-15,-1 0 0,14 0-1,0 0 1,0 0-1,-14 0 1,14 0 0,0 0-1,0 0 17,-1 0-17,1-14 1,0 14-1,0 0 1,-1 0 15,-12-1018-15,13 2036 0,-1-1018-16,-25 0 31,26 0-16,-1 0 1,-12 0 0,13-13-1,-1 13 1,1 0-16,0 0 16,0 0-1,0 0 1,-14 0-1,14 0 17,0 0-17,-1 0 1,1 0 0,-13-13-1,-1 13 1,1 0-1,13 0 1,-1 0 0,1 0-1,-13-13 1,12 13 0,-12 0-1,13 0 1,-40 0 15,26 0-15,14 0-1,-13 0 1,12 0-16,-12 0 16,13-13-1,-1 13 1,1 0-1,0 0 1,-13 0 0,-1 0-1,1 0 1,12 0 0,1 0-1,-13 0 16,13 0-15,-1 0 15,-12 0-15,13 0 0,-1 0-1,1 0 1,0 0 15,-14 0-15,14 0-1,0 0 1,0 0-16,0 0 16,-1 0-1,-12 0 16,13 0-15,-1 0 0,1 0 15,0 0-15,0 0-1,-1 0 16,14 13-15,-13 0 0,0-13-1,0 0-15,13 13 16,-13-13 0,13 13 15,-14-13-16,14 14 1,-13-1 0,0 0-1,13 0 1,0 1 0,-13-14-1,13 26 1,0-13-1,-14-13 1,14 14 0,0 25-1,0-12 1,0-14 0,-13 13-1,13-12 16,0-1-15,0 13 0,-13-12-1,13-1 1,0 13 0,0 1-1,0-1 1,0-13-1,0 14 1,0-1 0,0 14-1,0-14 1,0 1 0,13 13 15,-13 12-16,0 15 1,0-1 0,0-13-1,13-14 1,-13-12 0,0-1-1,0 1 1,0-1-1,0 1 1,0 12 0,0-12-1,0-1 17,0-12-17,0 12 1,0 14 15,0-14-15,0 1-1,0-1 1,0-13 0,-13 0-1,13 1 1,0-1-1,0 0 1,0 0 15,0 1-15,0-1 0,0 0-1,0 0 1,0 1-1,0-1 1,0 0 0,0 0-1,0 0 17,0 1-1,0-1-16,0 0 17,0 0-1,0 1-15,0-1 15,0 0-16,0 0 32,0 1 16,0-1 124,13-13-140,-13 13-31,14-13-16,-14 13 47,13-13-32,-13 13 48,13-13-63,-13 14 47,13-14 31,-13 13-31,14 0 15,-14 0 1,0 1 30</inkml:trace>
</inkml:ink>
</file>

<file path=ppt/ink/ink4.xml><?xml version="1.0" encoding="utf-8"?>
<inkml:ink xmlns:inkml="http://www.w3.org/2003/InkML">
  <inkml:definitions>
    <inkml:context xml:id="ctx0">
      <inkml:inkSource xml:id="inkSrc0">
        <inkml:traceFormat>
          <inkml:channel name="X" type="integer" max="2560" units="cm"/>
          <inkml:channel name="Y" type="integer" max="1600" units="cm"/>
          <inkml:channel name="T" type="integer" max="2.14748E9" units="dev"/>
        </inkml:traceFormat>
        <inkml:channelProperties>
          <inkml:channelProperty channel="X" name="resolution" value="39.9376" units="1/cm"/>
          <inkml:channelProperty channel="Y" name="resolution" value="39.90025" units="1/cm"/>
          <inkml:channelProperty channel="T" name="resolution" value="1" units="1/dev"/>
        </inkml:channelProperties>
      </inkml:inkSource>
      <inkml:timestamp xml:id="ts0" timeString="2023-09-15T15:52:56.376"/>
    </inkml:context>
    <inkml:brush xml:id="br0">
      <inkml:brushProperty name="width" value="0.05292" units="cm"/>
      <inkml:brushProperty name="height" value="0.05292" units="cm"/>
      <inkml:brushProperty name="color" value="#FF0000"/>
    </inkml:brush>
  </inkml:definitions>
  <inkml:trace contextRef="#ctx0" brushRef="#br0">13930 15504 0,'-13'0'16,"13"-13"0,-13 13-1,13-13 63,-13 13-62,-1-13 0,1 13-1,-13-14 1,-1 14 0,-12 0-1,12 0 1,1 0-1,-27 0 1,0 0 0,0 0-1,0 0 17,27 0-32,-14 0 15,-40 0 1,28 0-1,12 0 1,0 0 0,-13 0-1,14 14 1,-14-14 0,-13 13-1,-1-13 1,41 26-1,-14-26 1,14 14 0,13-1-1,-1 0 1,1-13 15,13 13-31,-13-13 0,0 0 31,-1 14-15,-12-1 0,13 0-1,-1 0 1,1 14 0,0-14-1,13 0 1,0 0-1,0 14 1,0-1 0,0-12-1,0 25 17,0-26-17,0 14 1,0-1-1,0 1 1,0-1 0,0-12-1,0-1 1,0 0 0,13 0-1,0 14 1,1-14-1,12 13 17,-13 14-17,-13-27 1,27 14 0,-14-1-1,-13 1 1,13-14-1,1 0 1,-1-13 0,-13 27-1,26-14 1,-13 13 0,14-13-1,13 14 1,13-1-1,-14-12 1,-12-1 0,-14 0-1,13 0 17,-12-13-17,25 0 1,-12 0-1,26 0 1,-14 0 0,27 0-1,-26 0 1,26-13 0,-26 0-1,26 13 1,-39-13-1,39-1 17,-27-12-17,41 13 1,-27-14 0,-14 14-1,-12-13 1,13-1-1,-14 1 1,0 12 0,-12-12-1,12 13 1,-13-1 0,1-12-1,-14 0 1,0 12-1,13-12 17,0-1-17,-13 1 1,0 13 0,0-14-1,0 14 1,0-13-1,0 12 1,0 1 0,0-13 15,0 12 31,0 1-30,0 0-17,-13 0 1,0 0 0,13-1 15,-14 1-16,14 0 17,-13 0-17,0-14 1,0 14 0,13 0 15,-14-14-16,1 14 1,13 0 0,-13 13-1,0-13 1,13-1 0,-13 14 46,13-13-46,-14 13 171,14-13-124,-13 13-32</inkml:trace>
</inkml:ink>
</file>

<file path=ppt/ink/ink5.xml><?xml version="1.0" encoding="utf-8"?>
<inkml:ink xmlns:inkml="http://www.w3.org/2003/InkML">
  <inkml:definitions>
    <inkml:context xml:id="ctx0">
      <inkml:inkSource xml:id="inkSrc0">
        <inkml:traceFormat>
          <inkml:channel name="X" type="integer" max="2560" units="cm"/>
          <inkml:channel name="Y" type="integer" max="1600" units="cm"/>
          <inkml:channel name="T" type="integer" max="2.14748E9" units="dev"/>
        </inkml:traceFormat>
        <inkml:channelProperties>
          <inkml:channelProperty channel="X" name="resolution" value="39.9376" units="1/cm"/>
          <inkml:channelProperty channel="Y" name="resolution" value="39.90025" units="1/cm"/>
          <inkml:channelProperty channel="T" name="resolution" value="1" units="1/dev"/>
        </inkml:channelProperties>
      </inkml:inkSource>
      <inkml:timestamp xml:id="ts0" timeString="2023-09-15T15:19:05.361"/>
    </inkml:context>
    <inkml:brush xml:id="br0">
      <inkml:brushProperty name="width" value="0.05292" units="cm"/>
      <inkml:brushProperty name="height" value="0.05292" units="cm"/>
      <inkml:brushProperty name="color" value="#FF0000"/>
    </inkml:brush>
  </inkml:definitions>
  <inkml:trace contextRef="#ctx0" brushRef="#br0">9578 7792 0,'0'0'0,"-13"0"31,-1 0-15,1 0 0,0 0-1,0 0 1,0 0 0,-1 0-1,1 0 1,-13 0-1,-1 0 1,-13 0 0,27 0-1,-13 0 17,-1 0-17,-12 0 1,-14 0-1,0 0 1,-13 0 0,0 0-1,13 0 1,26 0 0,14 13-1,-14-13 1,1 0-1,13 13 1,-14-13 0,1 0-1,13 0 1,-14 0 0,1 13-1,-1-13 1,14 0-1,-13 14 1,-1-1 0,1 0-1,-1-13 1,-26 13 0,27 1-1,13-14 1,-14 13-1,14 0 1,-14 0 0,1 14 15,-14-1-15,14 14-1,-1 0 1,14-1-1,0 14 1,0 0 0,13-40-16,-14 14 15,14-14-15,0 0 16,0 40 0,0-13-1,0 13 1,0 0-1,0 13 1,0 53 15,14-53-15,-14-13 0,0 13-1,0-26 1,13 13-1,-13 0 1,0 26 0,13 14-1,0-40 1,1 13 0,-14-13-1,0 0 1,13 13-1,0-13 1,-13 13 15,27 40-15,-14-40 0,0-27-1,13 1 1,-26 0-1,27-14 1,-14-13 0,-13 1-16,13-14 15,1 13 1,25 13 0,14 1-1,13-1 1,40 14-1,-13-27 17,39 40-17,-92-53 1,13 0 0,-14 0-1,1 13 1,26 1-1,40-14 1,13 0 0,13 13-1,-39-13 1,-14 0 0,-12 0-1,-1 0 1,0 0-1,-13 0 17,-27 0-32,14 0 15,39 0 1,14 0 0,13 0-1,-14 0 1,41-13-1,-54-1 1,-13 1 0,0 13-1,0 0 1,27 0 0,0 0-1,-14 0 1,14 0 15,39 0-15,-53 0-1,1 0 1,39 0 0,-13 0-1,26 0 1,40 0-1,-80 0 1,27 0 0,-39 0-1,-1 0 1,-13 0 0,-13 0-1,13 0 1,-13 0 15,13 0-15,-26 0-1,26-13 1,0 0 0,14 13-1,-1-14 1,27-25-1,-40 26 1,-13-14 0,0 14-1,-40 0 1,27 13 0,0-27-1,-14 14 16,40-14-15,-39 14 0,12 0-1,-25 0 1,-1 0 0,0 13-1,0-14 1,14 1-1,-1 0 1,-13 0 0,14-1-1,13-12 1,-27 13 0,0-1-1,13-12 16,1 26-15,-14-26 0,14-14-1,-14 13 1,0 1 0,14-27-1,-27 13 1,26-39-1,-13 26 1,-13-13 0,13 0-1,-13 0 1,0 13 0,0 0-1,14 0 16,-14 26-15,0-25 0,0 25-1,0-26 1,-14 13 0,1 14-1,0-14 1,-13 27-1,12 0 1,-25 0 0,12-1-1,1 1 1,12 13 0,-65-26 15,39 12-16,-26 1 1,27 0 0,-14 0-1,13 13 1,14-13 0,-1 13-1,1-14 1,-14 1-1,0 0 1,1 13 0,-1-13-1,13-1 1,14 1 15,0 0-15,0 0-1,-14-14 1,14-12 0,-13 25-1,-1-25 1,1-27 0,-1 26-1,1 13 1,13 1-1,-1-1 1,1-12 0,0 26-1,-27-40 1,14 26 15,12 1-15,-12 12-1,0 1 1,-27-13 0,-14-1-1,1 27 1,-26-13 0,-93-27-1,65 14 1,1 26-1,14-13 1,38 13 0,-12-14-1,-27 14 17,0-13-17,-26-13 1,13 13-1,0 13 1,13 0 0,27 0-1,-1 0 1,-39 0 0,27 0-1,-1 0 1,0 0-1,27 0 1,0 0 0,13 0 15,-39 13-15,39-13-1,-13 0 1,13 0-1,26 0 1,-26 0 0,27 0-1,-40 0 1,26 0 0,14 13-1,-1-13 1,1 0-1,12 0 1,-12 0 15,-14 0 1,14 0-17,13 0 1,-1 0-1,1 0 1,0 0 0,0 0-16,-1 0 47,1 0-32,0-13 16,0 13-15,0 0 15,-1 0 1,1 0-1,0 0-16,0 0 48,-1 0-32,1-13-15,0 13 15,0 0 94,-1 0-94,1 0 1</inkml:trace>
  <inkml:trace contextRef="#ctx0" brushRef="#br0" timeOffset="9249.32">9036 10967 0,'-14'0'188,"-12"0"-188,-40 0 16,26 0-1,14 0 1,-1-13-1,-13 13 1,14 0 15,-1 0-15,-12 0 0,26 0-1,-27 0 1,0 0-1,14 0-15,13 0 16,-14 0 0,14 0-1,0 0 1,-1 13 0,1-13-1,0 13 1,13 0 15,-13 14-15,-14 12-1,27 1 1,-13 13 0,13 0-1,0-13 1,0 13-1,0 13 1,0-27 0,0 14-1,13-13 1,0 13 0,-13-13-1,14-1 1,-14-26-1,13 1 1,-13 25 0,0-12-1,0 26 1,13-27 0,0 14-1,1 0 1,-1-1-1,0 1 1,0 13 0,27-13-1,-14 13 1,-12-27 0,12-13-1,-13 0 16,14 1-15,-14-1 0,40 0-1,0 0 1,26-13 0,-13 0-1,53 0 1,-52 0-1,-1 0 1,13 0 0,-13 0-1,0 0 1,1 0 0,-1-13-1,-13 13 16,39-13-15,-26 13 0,1 0-1,12-13 1,-26 13 0,13 0-1,53-14 1,-40 14-1,14 0 1,0 0 0,-27 0-1,40 0 1,26-13 0,27 13 15,-67 0-16,1 0 1,-14 0 0,14-13-1,-14 13 1,1-13 0,-14 0-1,13-1 1,-13 14-1,-13 0 1,0 0 0,0 0-1,13 0 1,13 0 0,-12 0 15,-28 0-16,1 0 1,13 0 0,13 0-1,-26 0 1,13 0 0,13 0-1,13 0 1,-26 0-1,0 0 1,-13 0 0,13-13-1,13 13 1,13 0 15,-13 0-15,14 0-1,-27 0 1,13 0 0,0 0-1,-13 0 1,13-13 0,0 0-1,-13 13 1,0 0-1,0-14 1,-40 14 0,40-13-1,-13 0 17,-1 13-17,-25-13 1,12 13-1,-13 0 1,14-14 0,-1 14-1,1-13 1,-14 0 0,13 0-1,-12-14 1,-1 14-1,0-13 1,0-1 0,14 14-1,-1-40 17,-13 40-17,1-27 1,-1 0-1,0 14 1,0-14 0,-13 1-1,0 12 1,0 1 0,0-1-1,0 1 1,0-1-1,0 1 1,0 13 0,0-14 15,0 14-15,0 0-1,0-1 1,0 1-1,0 0 1,-13-13 0,0 12-1,-14-25 1,14 25 0,-13-25-1,12 12 1,-12-12-1,0 12 1,-1-13 0,1 27-1,12 0 17,14-14-17,-13 27 1,0-13-1,0 13 1,0-13 0,-27 0-1,0 0 1,0-1 0,14 14-1,0 0 1,-1 0-1,-13 0 1,1 0 0,-41 0 15,41 0-15,-41 0-1,27 0 1,-13 0-1,0 0 1,0 0 0,-27 0-1,14 0 1,26 0 0,-13 0-1,26 0 1,0 0-1,1 0 1,-14 0 15,-26 0-15,12 0 0,14 0-1,1 0 1,-28 0-1,14-13 1,-53 13 0,66 0-1,0 0 1,0 0 0,-13 0-1,-13 0 1,-1 0-1,27 0 17,-26 0-17,13 0 1,13 0 0,-13 0-1,13 0 1,-13 0-1,0 0 1,13 0 0,0 0-1,0 0 1,0 0 0,26 0-1,-25 0 1,25 0-1,-26 0 17,13 0-17,14 13 1,-14-13 0,14 0-1,-40 0 1,39 14-1,-52-14 1,26 0 0,0 0-1,0 13 1,-13-13 0,0 0-1,13 0 1,0 13-1,-13 0 17,26-13-17,-13 0 1,27 0 0,-1 0-1,-12 0 1,12 0-1,1 0 1,13 0-16,-14 0 16,1 0-1,12 0 1,-12 0 0,-14 0-1,14 0 1,-14-13 15,14 13-15,12 0-1,-12 0 1,13 0 0,-1 0-1,-12-13 1,0 13-1,12-13 1,1 13 0,0 0-1,0 0 1,-1 0 0,1 0-1,0 0 1,0-14 15,0 1-15,-14 13-1,14 0 1,0-13 0,-14 13-1,14 0 1,0 0-1,-1 0 17,-12 0-1,13 0 0,0 0 0,-1 0-15,1 0 15,13 13 79,-13-13-63,13 13 78,-13-13-110,13 14-15,-14-14 125</inkml:trace>
</inkml:ink>
</file>

<file path=ppt/ink/ink6.xml><?xml version="1.0" encoding="utf-8"?>
<inkml:ink xmlns:inkml="http://www.w3.org/2003/InkML">
  <inkml:definitions>
    <inkml:context xml:id="ctx0">
      <inkml:inkSource xml:id="inkSrc0">
        <inkml:traceFormat>
          <inkml:channel name="X" type="integer" max="2560" units="cm"/>
          <inkml:channel name="Y" type="integer" max="1600" units="cm"/>
          <inkml:channel name="T" type="integer" max="2.14748E9" units="dev"/>
        </inkml:traceFormat>
        <inkml:channelProperties>
          <inkml:channelProperty channel="X" name="resolution" value="39.9376" units="1/cm"/>
          <inkml:channelProperty channel="Y" name="resolution" value="39.90025" units="1/cm"/>
          <inkml:channelProperty channel="T" name="resolution" value="1" units="1/dev"/>
        </inkml:channelProperties>
      </inkml:inkSource>
      <inkml:timestamp xml:id="ts0" timeString="2023-09-15T15:20:36.516"/>
    </inkml:context>
    <inkml:brush xml:id="br0">
      <inkml:brushProperty name="width" value="0.05292" units="cm"/>
      <inkml:brushProperty name="height" value="0.05292" units="cm"/>
      <inkml:brushProperty name="color" value="#FF0000"/>
    </inkml:brush>
  </inkml:definitions>
  <inkml:trace contextRef="#ctx0" brushRef="#br0">13309 14843 0,'-14'0'15,"1"0"1,13-13-1,-13 13 17,0 0-17,-1 0 1,1 0 15,0 0-15,0 0-1,-1 0 32,1 0-31,0 0 0,0 0 15,0 0-16,-1 0 1,1 0 0,0 0-1,0 0 1,-1 0 0,1 0-1,13 13 16,-13-13-15,0 0 0,13 13-1,0 0 1,-13 1 0,13-1 15,0 0-16,0 0-15,0 1 32,0-1-1,-14-13-15,14 13-1,0 0 1,0 0-1,0 1 1,0-1 0,0 0-1,-13-13 1,13 13 0,0 1 15,0-1-16,0 0-15,-13 0 16,13 1 0,0 12-1,0-13 17,0 0-17,0 14 1,0-14-1,-13 0-15,13 14 16,0-14 0,0 0-1,0 1 1,-14-1 0,14 13-1,0 1 1,0-14-1,0 0-15,0 14 32,0-1-17,0 0 1,0-12 0,0 12-1,14-13 1,12 1-1,-26-1 1,13-13 0,1 0-1,12 13 1,14 0 0,13 1 15,-1-1-16,15 0 1,-28 0 0,-12-13-1,12 0-15,-12 0 32,26 0-17,0 0 1,-27 0-1,14 0 1,0 0 0,13 0 15,26 0-15,-26 0-1,0 0 1,0 0-1,-40 0-15,13 0 16,1-13 0,-1 13-1,-13 0 1,1-13 0,-1 13-1,0 0 1,0-13-1,1 13 1,-14-14 0,13 14-1,0-13 1,0 13 0,-13-13 15,14 13-31,-1-27 15,0 27 17,0-13-17,0 0 1,-13 0 0,14-1-1,-1 1 1,-13 0-1,13-13 1,-13 12 0,0-12 15,0-1-15,0 1-1,0 0 1,0-1-1,0 1 1,0-1 0,0 1-1,0-1 1,0 1 0,0-14-1,0 27 1,0-14-1,0 14 1,0-13 0,0 12-1,0 1 1,0 0 62,0 0-62,0 0 15,0-1 0,-13 14-15,13-13-1,-13 13 1,-1 0 0,1-13 15,0 13-15,-13 0-1,-14-13 1,13 13-1,14 0 1,-27-14 0,14 14-1,13 0 1,0 0 0,-1 0-1,1-13 1,-13 13 15,12 0-15,1 0-16,-13 0 15,12 0 1,1-13 0,0 13 15,0 0-16,-14 0-15,14 0 16,0-13 15,0 13-31,-1 0 16,1 0 0,-13 0-1,13 0 1,-1-14-1,-12 14 1,-1 0 31,14 0-47,0 0 16,-14 0-1,1 0 1,13 0-1,0 0 17,-14 0-17,14 0-15,0 0 16,-1 0 0,1 0-1,0 0 1,0 0 31,-1 0-32,14 14 32,-13-14-31,0 0 31,13 13-16,-13-13-15,0 0-1,-1 0 32</inkml:trace>
</inkml:ink>
</file>

<file path=ppt/ink/ink7.xml><?xml version="1.0" encoding="utf-8"?>
<inkml:ink xmlns:inkml="http://www.w3.org/2003/InkML">
  <inkml:definitions>
    <inkml:context xml:id="ctx0">
      <inkml:inkSource xml:id="inkSrc0">
        <inkml:traceFormat>
          <inkml:channel name="X" type="integer" max="2560" units="cm"/>
          <inkml:channel name="Y" type="integer" max="1600" units="cm"/>
          <inkml:channel name="T" type="integer" max="2.14748E9" units="dev"/>
        </inkml:traceFormat>
        <inkml:channelProperties>
          <inkml:channelProperty channel="X" name="resolution" value="39.9376" units="1/cm"/>
          <inkml:channelProperty channel="Y" name="resolution" value="39.90025" units="1/cm"/>
          <inkml:channelProperty channel="T" name="resolution" value="1" units="1/dev"/>
        </inkml:channelProperties>
      </inkml:inkSource>
      <inkml:timestamp xml:id="ts0" timeString="2023-09-15T15:22:15.517"/>
    </inkml:context>
    <inkml:brush xml:id="br0">
      <inkml:brushProperty name="width" value="0.05292" units="cm"/>
      <inkml:brushProperty name="height" value="0.05292" units="cm"/>
      <inkml:brushProperty name="color" value="#FF0000"/>
    </inkml:brush>
  </inkml:definitions>
  <inkml:trace contextRef="#ctx0" brushRef="#br0">12277 7421 0,'-27'0'79,"14"0"-79,-13 0 31,-27 0-16,0 0 1,-13 0 0,-40 14-1,40-14 1,13 0 0,0 0-1,-13 13 1,13-13-1,0 0 1,-13 0 0,-1 0 15,15 0-15,-15 0-1,-12 0 1,13 0-1,0 0 1,26 0-16,14 0 16,-14 0-1,13 0 1,1 0 0,13 0-1,-14 0 1,1 0 15,26 13-15,-27-13-1,14 0 1,0 27 0,0-14-1,13 0 1,0 13-1,-14-12 1,14 12 0,0-13-1,0 1 1,0-1 0,0 0-1,14-13 1,-14 13 15,13-13 0,0 0-15,14 14 0,12-14-1,1 13 1,26 13-1,-26-26 1,-14 0 0,1 13-1,12 1 1,1-14 0,-13 13-1,12-13 1,-12 0 15,-14 0-31,13 0 16,1 0-1,-14 0 1,14 0 0,-1 0-1,0 0 1,14 0-1,-13 0 1,26 0 0,-27 0-1,27 13 1,-13-13 0,-1 0-1,-12 0 1,-1 13-1,14-13 1,0 14 0,-1-1 15,-12-13-15,-14 0-1,0 0 1,14 0-1,-1 0 1,14 0 0,-1 13-1,1-13 1,-13 13 0,-1-13-1,1 0 1,-14 0 15,13 0-15,1 0-1,12 13 1,-12-13 0,13 0-1,-14 0 1,0 0-1,14 0 1,-27 0 0,14 0-1,12 0 1,14 0 15,-26 0-15,-1 0-1,14 0 1,-27 0 0,27 0-1,0-13 1,-1 13 0,1 0-1,39-13 1,-26 13-1,13 0 1,-26 0 0,26 0-1,-13 0 1,27 13 0,-28-13-1,15 13 1,-28 1 15,14-14-15,-26 0-1,-1 0 1,14 0 0,0 0-1,-27 0 1,13 13-1,-13-13 1,1 0 0,-1 0-1,0 0 1,27 13 15,13-13-15,-27 0-1,-13 0 1,14 13 0,-14-13-1,0 0 1,14 0 0,-14 0-1,0 0 1,0 0-1,1 0 1,-1 0 15,0 0-15,0 0 0,1-13-1,-1 13 16,-13-13 1,13 13-17,0-13 1,1-1 0,-1 14 15,0-13-16,0 13 1,0-13 0,1 13-1,-14-13 1,13 0 0,-13-1-1,13 14 1,-13-13-1,0-13 1,0 12 0,0 1-1,0 0 1,0 0 0,0 0-1,0-1 1,0 1-1,0 0 1,0 0 15,0-1 16,0 1 16,0 0-16,-13 13-32,0 0 16,-1-13-15,1 13 0,0 0-1,0-14 1,-14 1 0,14 13 30,0 0-30,0-13 0,-1 13-1,1 0 1,-13-26 0,12 26-1,1-14 1,-13 14-1,13 0 1,-1 0 15,-12-13-15,13 13 0,-14 0-1,-13-13 1,27 0-1,-13 13 1,-14 0 0,27-14-1,-27 14 17,1 0-17,-1 0 1,0 0-1,-13 0-15,14 0 16,-1 0-16,0 0 31,0 0-15,-26 0 0,27 0-1,-14 0 1,13 0-1,0 0 1,-13 0 0,1 0-1,38 0 1,-12 0 0,-14 0-1,14 0 16,-1 0-15,1 0 0,-27 0-1,26 0 1,-12 0 0,12 0-1,1 0 1,-1 0-1,1 0 1,-1 0 0,1 0-1,13 0 17,-1 0-17,1 0 16,0 0 1,0 0-17,0 0 1,-1 0 0,1 0-1,0 0 16,0 0-31,-1 0 16,1 0 140,0 0-109,0 0 0,0 0-31,-1 0-1,1 0 1,0 0 0,0 0-1,-1 0 1,-12 0-1,13 0 1,-1 0 0,1 0 46,0 0 1,0 0-16</inkml:trace>
</inkml:ink>
</file>

<file path=ppt/ink/ink8.xml><?xml version="1.0" encoding="utf-8"?>
<inkml:ink xmlns:inkml="http://www.w3.org/2003/InkML">
  <inkml:definitions>
    <inkml:context xml:id="ctx0">
      <inkml:inkSource xml:id="inkSrc0">
        <inkml:traceFormat>
          <inkml:channel name="X" type="integer" max="2560" units="cm"/>
          <inkml:channel name="Y" type="integer" max="1600" units="cm"/>
          <inkml:channel name="T" type="integer" max="2.14748E9" units="dev"/>
        </inkml:traceFormat>
        <inkml:channelProperties>
          <inkml:channelProperty channel="X" name="resolution" value="39.9376" units="1/cm"/>
          <inkml:channelProperty channel="Y" name="resolution" value="39.90025" units="1/cm"/>
          <inkml:channelProperty channel="T" name="resolution" value="1" units="1/dev"/>
        </inkml:channelProperties>
      </inkml:inkSource>
      <inkml:timestamp xml:id="ts0" timeString="2023-09-15T15:24:40.483"/>
    </inkml:context>
    <inkml:brush xml:id="br0">
      <inkml:brushProperty name="width" value="0.05292" units="cm"/>
      <inkml:brushProperty name="height" value="0.05292" units="cm"/>
      <inkml:brushProperty name="color" value="#FF0000"/>
    </inkml:brush>
  </inkml:definitions>
  <inkml:trace contextRef="#ctx0" brushRef="#br0">17171 10914 0,'-26'0'46,"0"0"-30,-1-13 0,1-1-1,12 14 1,-12 0 0,13 0-16,-14 0 15,-12-13 1,-14 0 15,-13 13-15,-14 0-1,27 0 1,14 0-16,-14 0 31,0 0-15,-13 0-1,26 0 1,-13 0 0,26 13-1,-12 14 1,-1-1 0,40 1-1,-13-14 1,0 13-1,-1 1 1,14-14 15,0 27-15,0-14 0,0 53-1,0-52 1,14-1-1,-1 14 1,13-13 0,1-1-1,26 14 1,39 13 0,-12-14-1,-1 1 16,0-14-15,1-12 0,12 12-1,1-13 1,13 1 0,39-1-1,-78 0 1,-15-13-1,-12 0 1,0 0 0,-14 0-1,-12 0 1,38-26 0,-38 26-1,25-14 1,1 1-1,0 0 1,-14 0 15,14-1-15,0 1 0,-14 0-1,0 0-15,14 0 31,-13-1-15,-14-12 0,0-1-1,0 14 1,-13-27 0,0 14-1,0 13 16,14-14-15,-14 1 0,0 13-1,0-14 1,0 1 0,0-1-1,-14 1 1,14-14-1,-13 0 1,13 1 0,0 12-1,-13 14 1,13-27 0,-13 14-1,13-1 1,-14 14-1,-12-26 1,-27-1 15,-13 13-15,0 27 0,-14-26-1,27 26 1,-13 0-1,0 0 1,0 0 0,26 0-1,-13 13 1,40 0 0,-27-13-1,27 14 16,-26-1-15,12 0 0,1 14-1,12-27 1,1 13 0,0-13-1,0 13 1,-1 0-1,1 0 1,-13 1 0,13-1-1,-1-13 17,1 0-1</inkml:trace>
</inkml:ink>
</file>

<file path=ppt/ink/ink9.xml><?xml version="1.0" encoding="utf-8"?>
<inkml:ink xmlns:inkml="http://www.w3.org/2003/InkML">
  <inkml:definitions>
    <inkml:context xml:id="ctx0">
      <inkml:inkSource xml:id="inkSrc0">
        <inkml:traceFormat>
          <inkml:channel name="X" type="integer" max="2560" units="cm"/>
          <inkml:channel name="Y" type="integer" max="1600" units="cm"/>
          <inkml:channel name="T" type="integer" max="2.14748E9" units="dev"/>
        </inkml:traceFormat>
        <inkml:channelProperties>
          <inkml:channelProperty channel="X" name="resolution" value="39.9376" units="1/cm"/>
          <inkml:channelProperty channel="Y" name="resolution" value="39.90025" units="1/cm"/>
          <inkml:channelProperty channel="T" name="resolution" value="1" units="1/dev"/>
        </inkml:channelProperties>
      </inkml:inkSource>
      <inkml:timestamp xml:id="ts0" timeString="2023-09-15T15:25:55.130"/>
    </inkml:context>
    <inkml:brush xml:id="br0">
      <inkml:brushProperty name="width" value="0.05292" units="cm"/>
      <inkml:brushProperty name="height" value="0.05292" units="cm"/>
      <inkml:brushProperty name="color" value="#FF0000"/>
    </inkml:brush>
  </inkml:definitions>
  <inkml:trace contextRef="#ctx0" brushRef="#br0">20862 6019 0,'-13'0'125,"0"0"-110,-27 0-15,1 0 16,-54 0 0,53 0-16,-52-13 15,-14 13 1,13 0-1,1 0 1,-1-13 0,0 13 15,-52 0-15,66 0-1,12 0 1,14 0-1,14 0-15,-14 13 32,13-13-17,-26 13 1,13-13 0,0 13-1,14 1 1,-14-14 15,0 13-15,0 0-1,0 27 1,-13 39 0,26-39-1,40 13 1,0-27-1,0 14 1,0-14 0,13 27-1,0-26 1,54 12 0,12-12-1,0-1 16,14 1-31,39-14 32,-26 0-17,53 14 1,-14-14 0,-12 13-1,52 27 1,-13-13-1,13 13 1,0 0 0,-52 0-1,39 0 1,-53-27 0,-27-13-1,-26 1 1,-13-1 15,13 0-15,1 0-1,65 0 1,-40 1 0,1-14-1,-14 13 1,1-13-1,-1 13 1,-13-13 0,0 0-1,54 0 1,-41 0 0,0-26-1,-13-1 1,-26 1-1,0-27 1,-27 0 0,13-26 15,-26 12-15,0 1-1,0 0 1,-13 26-1,0-13 1,-53-39 0,0 26-1,26 39 1,-39-12 0,13 25-1,-1 1 1,-12-13 15,0 26-15,-1 0-1,41 0-15,-41 0 16,1-14 0,-1-12-1,-12 13 1,26-27-1,-106 0 1,79 1 0,-26 25-1,0 1 1,26-13 0,1 13-1,26 13 16,13-14-31,26 1 16,1 13 0,-1 0 15,1-13-15,-1 0-1,-12-1 1,-1-12-1,-26-14 1,53 27 0,-27 0-1,27 13 1,0 0 15,13-13-15,-14 13 15,14 13 266,0 0-297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463D06-4854-474E-B296-5C3047824718}" type="datetimeFigureOut">
              <a:rPr lang="en-US" smtClean="0"/>
              <a:t>9/15/2023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FFBD2F-86FF-4796-ACDE-BBD4C9E9CAA4}" type="slidenum">
              <a:rPr lang="en-US" smtClean="0"/>
              <a:t>‹#›</a:t>
            </a:fld>
            <a:endParaRPr lang="en-US"/>
          </a:p>
        </p:txBody>
      </p:sp>
    </p:spTree>
    <p:extLst>
      <p:ext uri="{BB962C8B-B14F-4D97-AF65-F5344CB8AC3E}">
        <p14:creationId xmlns:p14="http://schemas.microsoft.com/office/powerpoint/2010/main" val="950664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arthexplorer.usgs.gov/"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FFBD2F-86FF-4796-ACDE-BBD4C9E9CAA4}" type="slidenum">
              <a:rPr lang="en-US" smtClean="0"/>
              <a:t>1</a:t>
            </a:fld>
            <a:endParaRPr lang="en-US"/>
          </a:p>
        </p:txBody>
      </p:sp>
    </p:spTree>
    <p:extLst>
      <p:ext uri="{BB962C8B-B14F-4D97-AF65-F5344CB8AC3E}">
        <p14:creationId xmlns:p14="http://schemas.microsoft.com/office/powerpoint/2010/main" val="57273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Save the CSV file as an MS-DOS txt file.  This will generate a .txt file with each scene on a single line.</a:t>
            </a:r>
          </a:p>
        </p:txBody>
      </p:sp>
      <p:sp>
        <p:nvSpPr>
          <p:cNvPr id="4" name="Slide Number Placeholder 3"/>
          <p:cNvSpPr>
            <a:spLocks noGrp="1"/>
          </p:cNvSpPr>
          <p:nvPr>
            <p:ph type="sldNum" sz="quarter" idx="5"/>
          </p:nvPr>
        </p:nvSpPr>
        <p:spPr/>
        <p:txBody>
          <a:bodyPr/>
          <a:lstStyle/>
          <a:p>
            <a:fld id="{46FFBD2F-86FF-4796-ACDE-BBD4C9E9CAA4}" type="slidenum">
              <a:rPr lang="en-US" smtClean="0"/>
              <a:t>10</a:t>
            </a:fld>
            <a:endParaRPr lang="en-US"/>
          </a:p>
        </p:txBody>
      </p:sp>
    </p:spTree>
    <p:extLst>
      <p:ext uri="{BB962C8B-B14F-4D97-AF65-F5344CB8AC3E}">
        <p14:creationId xmlns:p14="http://schemas.microsoft.com/office/powerpoint/2010/main" val="1570562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look at your .txt file and it has extra characters after the scene name, then you likely didn’t delete enough columns in the original CSV file.  There should not be any characters after the scene name.</a:t>
            </a:r>
          </a:p>
        </p:txBody>
      </p:sp>
      <p:sp>
        <p:nvSpPr>
          <p:cNvPr id="4" name="Slide Number Placeholder 3"/>
          <p:cNvSpPr>
            <a:spLocks noGrp="1"/>
          </p:cNvSpPr>
          <p:nvPr>
            <p:ph type="sldNum" sz="quarter" idx="5"/>
          </p:nvPr>
        </p:nvSpPr>
        <p:spPr/>
        <p:txBody>
          <a:bodyPr/>
          <a:lstStyle/>
          <a:p>
            <a:fld id="{46FFBD2F-86FF-4796-ACDE-BBD4C9E9CAA4}" type="slidenum">
              <a:rPr lang="en-US" smtClean="0"/>
              <a:t>11</a:t>
            </a:fld>
            <a:endParaRPr lang="en-US"/>
          </a:p>
        </p:txBody>
      </p:sp>
    </p:spTree>
    <p:extLst>
      <p:ext uri="{BB962C8B-B14F-4D97-AF65-F5344CB8AC3E}">
        <p14:creationId xmlns:p14="http://schemas.microsoft.com/office/powerpoint/2010/main" val="3249683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how the .txt file should look.  Scene name only.  One per line.</a:t>
            </a:r>
          </a:p>
          <a:p>
            <a:r>
              <a:rPr lang="en-US" dirty="0"/>
              <a:t>This is the .txt file that you will feed to ESPA for placing your order.</a:t>
            </a:r>
          </a:p>
        </p:txBody>
      </p:sp>
      <p:sp>
        <p:nvSpPr>
          <p:cNvPr id="4" name="Slide Number Placeholder 3"/>
          <p:cNvSpPr>
            <a:spLocks noGrp="1"/>
          </p:cNvSpPr>
          <p:nvPr>
            <p:ph type="sldNum" sz="quarter" idx="5"/>
          </p:nvPr>
        </p:nvSpPr>
        <p:spPr/>
        <p:txBody>
          <a:bodyPr/>
          <a:lstStyle/>
          <a:p>
            <a:fld id="{46FFBD2F-86FF-4796-ACDE-BBD4C9E9CAA4}" type="slidenum">
              <a:rPr lang="en-US" smtClean="0"/>
              <a:t>12</a:t>
            </a:fld>
            <a:endParaRPr lang="en-US"/>
          </a:p>
        </p:txBody>
      </p:sp>
    </p:spTree>
    <p:extLst>
      <p:ext uri="{BB962C8B-B14F-4D97-AF65-F5344CB8AC3E}">
        <p14:creationId xmlns:p14="http://schemas.microsoft.com/office/powerpoint/2010/main" val="2254800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path/row groups that I used previously to generate the stack of .txt files for 2020-2023.  If you follow these steps for each of the path/row groups, that should generate 65 stack files (.txt) for you to place your orders </a:t>
            </a:r>
            <a:r>
              <a:rPr lang="en-US"/>
              <a:t>in ESPA.</a:t>
            </a:r>
          </a:p>
        </p:txBody>
      </p:sp>
      <p:sp>
        <p:nvSpPr>
          <p:cNvPr id="4" name="Slide Number Placeholder 3"/>
          <p:cNvSpPr>
            <a:spLocks noGrp="1"/>
          </p:cNvSpPr>
          <p:nvPr>
            <p:ph type="sldNum" sz="quarter" idx="5"/>
          </p:nvPr>
        </p:nvSpPr>
        <p:spPr/>
        <p:txBody>
          <a:bodyPr/>
          <a:lstStyle/>
          <a:p>
            <a:fld id="{46FFBD2F-86FF-4796-ACDE-BBD4C9E9CAA4}" type="slidenum">
              <a:rPr lang="en-US" smtClean="0"/>
              <a:t>13</a:t>
            </a:fld>
            <a:endParaRPr lang="en-US"/>
          </a:p>
        </p:txBody>
      </p:sp>
    </p:spTree>
    <p:extLst>
      <p:ext uri="{BB962C8B-B14F-4D97-AF65-F5344CB8AC3E}">
        <p14:creationId xmlns:p14="http://schemas.microsoft.com/office/powerpoint/2010/main" val="2087862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a:t>
            </a:r>
            <a:r>
              <a:rPr lang="en-US" dirty="0" err="1"/>
              <a:t>EarthExplorer</a:t>
            </a:r>
            <a:r>
              <a:rPr lang="en-US" dirty="0"/>
              <a:t>: </a:t>
            </a:r>
            <a:r>
              <a:rPr lang="en-US" dirty="0">
                <a:hlinkClick r:id="rId3"/>
              </a:rPr>
              <a:t>https://earthexplorer.usgs.gov/</a:t>
            </a:r>
            <a:endParaRPr lang="en-US" dirty="0"/>
          </a:p>
          <a:p>
            <a:r>
              <a:rPr lang="en-US" dirty="0"/>
              <a:t>Login using your credentials</a:t>
            </a:r>
          </a:p>
          <a:p>
            <a:endParaRPr lang="en-US" dirty="0"/>
          </a:p>
          <a:p>
            <a:r>
              <a:rPr lang="en-US" dirty="0"/>
              <a:t>Specify your desired date range</a:t>
            </a:r>
          </a:p>
        </p:txBody>
      </p:sp>
      <p:sp>
        <p:nvSpPr>
          <p:cNvPr id="4" name="Slide Number Placeholder 3"/>
          <p:cNvSpPr>
            <a:spLocks noGrp="1"/>
          </p:cNvSpPr>
          <p:nvPr>
            <p:ph type="sldNum" sz="quarter" idx="5"/>
          </p:nvPr>
        </p:nvSpPr>
        <p:spPr/>
        <p:txBody>
          <a:bodyPr/>
          <a:lstStyle/>
          <a:p>
            <a:fld id="{46FFBD2F-86FF-4796-ACDE-BBD4C9E9CAA4}" type="slidenum">
              <a:rPr lang="en-US" smtClean="0"/>
              <a:t>2</a:t>
            </a:fld>
            <a:endParaRPr lang="en-US"/>
          </a:p>
        </p:txBody>
      </p:sp>
    </p:spTree>
    <p:extLst>
      <p:ext uri="{BB962C8B-B14F-4D97-AF65-F5344CB8AC3E}">
        <p14:creationId xmlns:p14="http://schemas.microsoft.com/office/powerpoint/2010/main" val="297037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the Data Sets tab</a:t>
            </a:r>
          </a:p>
          <a:p>
            <a:r>
              <a:rPr lang="en-US" dirty="0"/>
              <a:t>Select Landsat Collection 2 Level-1</a:t>
            </a:r>
          </a:p>
          <a:p>
            <a:r>
              <a:rPr lang="en-US" dirty="0"/>
              <a:t>Select Landsat 8-9 OLI/TIRS C2 L1</a:t>
            </a:r>
          </a:p>
        </p:txBody>
      </p:sp>
      <p:sp>
        <p:nvSpPr>
          <p:cNvPr id="4" name="Slide Number Placeholder 3"/>
          <p:cNvSpPr>
            <a:spLocks noGrp="1"/>
          </p:cNvSpPr>
          <p:nvPr>
            <p:ph type="sldNum" sz="quarter" idx="5"/>
          </p:nvPr>
        </p:nvSpPr>
        <p:spPr/>
        <p:txBody>
          <a:bodyPr/>
          <a:lstStyle/>
          <a:p>
            <a:fld id="{46FFBD2F-86FF-4796-ACDE-BBD4C9E9CAA4}" type="slidenum">
              <a:rPr lang="en-US" smtClean="0"/>
              <a:t>3</a:t>
            </a:fld>
            <a:endParaRPr lang="en-US"/>
          </a:p>
        </p:txBody>
      </p:sp>
    </p:spTree>
    <p:extLst>
      <p:ext uri="{BB962C8B-B14F-4D97-AF65-F5344CB8AC3E}">
        <p14:creationId xmlns:p14="http://schemas.microsoft.com/office/powerpoint/2010/main" val="3494026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Additional Criteria tab</a:t>
            </a:r>
          </a:p>
          <a:p>
            <a:r>
              <a:rPr lang="en-US" dirty="0"/>
              <a:t>Specify your WRS path/row criteria (multiple path/rows can be specified at one time)</a:t>
            </a:r>
          </a:p>
          <a:p>
            <a:r>
              <a:rPr lang="en-US" dirty="0"/>
              <a:t>Specify Day for the Day/Night Indicator so no nighttime scenes are generated</a:t>
            </a:r>
          </a:p>
        </p:txBody>
      </p:sp>
      <p:sp>
        <p:nvSpPr>
          <p:cNvPr id="4" name="Slide Number Placeholder 3"/>
          <p:cNvSpPr>
            <a:spLocks noGrp="1"/>
          </p:cNvSpPr>
          <p:nvPr>
            <p:ph type="sldNum" sz="quarter" idx="5"/>
          </p:nvPr>
        </p:nvSpPr>
        <p:spPr/>
        <p:txBody>
          <a:bodyPr/>
          <a:lstStyle/>
          <a:p>
            <a:fld id="{46FFBD2F-86FF-4796-ACDE-BBD4C9E9CAA4}" type="slidenum">
              <a:rPr lang="en-US" smtClean="0"/>
              <a:t>4</a:t>
            </a:fld>
            <a:endParaRPr lang="en-US"/>
          </a:p>
        </p:txBody>
      </p:sp>
    </p:spTree>
    <p:extLst>
      <p:ext uri="{BB962C8B-B14F-4D97-AF65-F5344CB8AC3E}">
        <p14:creationId xmlns:p14="http://schemas.microsoft.com/office/powerpoint/2010/main" val="1933238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Results tab you will see your list of scenes, based on your specified criteria from the previous 3 tabs.</a:t>
            </a:r>
          </a:p>
          <a:p>
            <a:r>
              <a:rPr lang="en-US" dirty="0"/>
              <a:t>Select Click here to export your results</a:t>
            </a:r>
          </a:p>
        </p:txBody>
      </p:sp>
      <p:sp>
        <p:nvSpPr>
          <p:cNvPr id="4" name="Slide Number Placeholder 3"/>
          <p:cNvSpPr>
            <a:spLocks noGrp="1"/>
          </p:cNvSpPr>
          <p:nvPr>
            <p:ph type="sldNum" sz="quarter" idx="5"/>
          </p:nvPr>
        </p:nvSpPr>
        <p:spPr/>
        <p:txBody>
          <a:bodyPr/>
          <a:lstStyle/>
          <a:p>
            <a:fld id="{46FFBD2F-86FF-4796-ACDE-BBD4C9E9CAA4}" type="slidenum">
              <a:rPr lang="en-US" smtClean="0"/>
              <a:t>5</a:t>
            </a:fld>
            <a:endParaRPr lang="en-US"/>
          </a:p>
        </p:txBody>
      </p:sp>
    </p:spTree>
    <p:extLst>
      <p:ext uri="{BB962C8B-B14F-4D97-AF65-F5344CB8AC3E}">
        <p14:creationId xmlns:p14="http://schemas.microsoft.com/office/powerpoint/2010/main" val="3226014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Choose a filename to save your metadata</a:t>
            </a:r>
          </a:p>
          <a:p>
            <a:r>
              <a:rPr lang="en-US" dirty="0"/>
              <a:t>Choose CSV as your file format</a:t>
            </a:r>
          </a:p>
          <a:p>
            <a:r>
              <a:rPr lang="en-US" dirty="0"/>
              <a:t>Create your export</a:t>
            </a:r>
          </a:p>
          <a:p>
            <a:endParaRPr lang="en-US" dirty="0"/>
          </a:p>
        </p:txBody>
      </p:sp>
      <p:sp>
        <p:nvSpPr>
          <p:cNvPr id="4" name="Slide Number Placeholder 3"/>
          <p:cNvSpPr>
            <a:spLocks noGrp="1"/>
          </p:cNvSpPr>
          <p:nvPr>
            <p:ph type="sldNum" sz="quarter" idx="5"/>
          </p:nvPr>
        </p:nvSpPr>
        <p:spPr/>
        <p:txBody>
          <a:bodyPr/>
          <a:lstStyle/>
          <a:p>
            <a:fld id="{46FFBD2F-86FF-4796-ACDE-BBD4C9E9CAA4}" type="slidenum">
              <a:rPr lang="en-US" smtClean="0"/>
              <a:t>6</a:t>
            </a:fld>
            <a:endParaRPr lang="en-US"/>
          </a:p>
        </p:txBody>
      </p:sp>
    </p:spTree>
    <p:extLst>
      <p:ext uri="{BB962C8B-B14F-4D97-AF65-F5344CB8AC3E}">
        <p14:creationId xmlns:p14="http://schemas.microsoft.com/office/powerpoint/2010/main" val="2082121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your export is ready, a popup will be available.  Select Open Export Status page, then download the .zip file.</a:t>
            </a:r>
          </a:p>
          <a:p>
            <a:r>
              <a:rPr lang="en-US" dirty="0"/>
              <a:t>Save the .zip file</a:t>
            </a:r>
          </a:p>
          <a:p>
            <a:r>
              <a:rPr lang="en-US" dirty="0"/>
              <a:t>Unzip the file</a:t>
            </a:r>
          </a:p>
        </p:txBody>
      </p:sp>
      <p:sp>
        <p:nvSpPr>
          <p:cNvPr id="4" name="Slide Number Placeholder 3"/>
          <p:cNvSpPr>
            <a:spLocks noGrp="1"/>
          </p:cNvSpPr>
          <p:nvPr>
            <p:ph type="sldNum" sz="quarter" idx="5"/>
          </p:nvPr>
        </p:nvSpPr>
        <p:spPr/>
        <p:txBody>
          <a:bodyPr/>
          <a:lstStyle/>
          <a:p>
            <a:fld id="{46FFBD2F-86FF-4796-ACDE-BBD4C9E9CAA4}" type="slidenum">
              <a:rPr lang="en-US" smtClean="0"/>
              <a:t>7</a:t>
            </a:fld>
            <a:endParaRPr lang="en-US"/>
          </a:p>
        </p:txBody>
      </p:sp>
    </p:spTree>
    <p:extLst>
      <p:ext uri="{BB962C8B-B14F-4D97-AF65-F5344CB8AC3E}">
        <p14:creationId xmlns:p14="http://schemas.microsoft.com/office/powerpoint/2010/main" val="726007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the CSV file in Excel.</a:t>
            </a:r>
          </a:p>
          <a:p>
            <a:r>
              <a:rPr lang="en-US" dirty="0"/>
              <a:t>We need to keep the scenes in the first column (Landsat Product Identifier L1)</a:t>
            </a:r>
          </a:p>
          <a:p>
            <a:r>
              <a:rPr lang="en-US" dirty="0"/>
              <a:t>Select Columns B through DF (even though some of them are empty)</a:t>
            </a:r>
          </a:p>
          <a:p>
            <a:r>
              <a:rPr lang="en-US" dirty="0"/>
              <a:t>Delete the columns</a:t>
            </a:r>
          </a:p>
          <a:p>
            <a:r>
              <a:rPr lang="en-US" dirty="0"/>
              <a:t>Delete the first row which contains the column titles (i.e. Landsat Product Identifier L1)</a:t>
            </a:r>
          </a:p>
          <a:p>
            <a:endParaRPr lang="en-US" dirty="0"/>
          </a:p>
        </p:txBody>
      </p:sp>
      <p:sp>
        <p:nvSpPr>
          <p:cNvPr id="4" name="Slide Number Placeholder 3"/>
          <p:cNvSpPr>
            <a:spLocks noGrp="1"/>
          </p:cNvSpPr>
          <p:nvPr>
            <p:ph type="sldNum" sz="quarter" idx="5"/>
          </p:nvPr>
        </p:nvSpPr>
        <p:spPr/>
        <p:txBody>
          <a:bodyPr/>
          <a:lstStyle/>
          <a:p>
            <a:fld id="{46FFBD2F-86FF-4796-ACDE-BBD4C9E9CAA4}" type="slidenum">
              <a:rPr lang="en-US" smtClean="0"/>
              <a:t>8</a:t>
            </a:fld>
            <a:endParaRPr lang="en-US"/>
          </a:p>
        </p:txBody>
      </p:sp>
    </p:spTree>
    <p:extLst>
      <p:ext uri="{BB962C8B-B14F-4D97-AF65-F5344CB8AC3E}">
        <p14:creationId xmlns:p14="http://schemas.microsoft.com/office/powerpoint/2010/main" val="1790127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cleaned up CSV file will look like the following</a:t>
            </a:r>
          </a:p>
        </p:txBody>
      </p:sp>
      <p:sp>
        <p:nvSpPr>
          <p:cNvPr id="4" name="Slide Number Placeholder 3"/>
          <p:cNvSpPr>
            <a:spLocks noGrp="1"/>
          </p:cNvSpPr>
          <p:nvPr>
            <p:ph type="sldNum" sz="quarter" idx="5"/>
          </p:nvPr>
        </p:nvSpPr>
        <p:spPr/>
        <p:txBody>
          <a:bodyPr/>
          <a:lstStyle/>
          <a:p>
            <a:fld id="{46FFBD2F-86FF-4796-ACDE-BBD4C9E9CAA4}" type="slidenum">
              <a:rPr lang="en-US" smtClean="0"/>
              <a:t>9</a:t>
            </a:fld>
            <a:endParaRPr lang="en-US"/>
          </a:p>
        </p:txBody>
      </p:sp>
    </p:spTree>
    <p:extLst>
      <p:ext uri="{BB962C8B-B14F-4D97-AF65-F5344CB8AC3E}">
        <p14:creationId xmlns:p14="http://schemas.microsoft.com/office/powerpoint/2010/main" val="3608620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2D4D3-FCDA-CD33-5219-3451569355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6D6A70-B32E-010F-D809-72DF0EC79A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3819132-F7F1-2052-6AA6-97469362A83B}"/>
              </a:ext>
            </a:extLst>
          </p:cNvPr>
          <p:cNvSpPr>
            <a:spLocks noGrp="1"/>
          </p:cNvSpPr>
          <p:nvPr>
            <p:ph type="dt" sz="half" idx="10"/>
          </p:nvPr>
        </p:nvSpPr>
        <p:spPr/>
        <p:txBody>
          <a:bodyPr/>
          <a:lstStyle/>
          <a:p>
            <a:fld id="{787252B4-99B8-4234-8CEF-42B3640CABEB}" type="datetimeFigureOut">
              <a:rPr lang="en-US" smtClean="0"/>
              <a:t>9/15/2023</a:t>
            </a:fld>
            <a:endParaRPr lang="en-US"/>
          </a:p>
        </p:txBody>
      </p:sp>
      <p:sp>
        <p:nvSpPr>
          <p:cNvPr id="5" name="Footer Placeholder 4">
            <a:extLst>
              <a:ext uri="{FF2B5EF4-FFF2-40B4-BE49-F238E27FC236}">
                <a16:creationId xmlns:a16="http://schemas.microsoft.com/office/drawing/2014/main" id="{C25F4068-9802-820D-E9F4-E5FB46A28F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45870B-5961-7C1E-E1CA-9BD9E5932BA6}"/>
              </a:ext>
            </a:extLst>
          </p:cNvPr>
          <p:cNvSpPr>
            <a:spLocks noGrp="1"/>
          </p:cNvSpPr>
          <p:nvPr>
            <p:ph type="sldNum" sz="quarter" idx="12"/>
          </p:nvPr>
        </p:nvSpPr>
        <p:spPr/>
        <p:txBody>
          <a:bodyPr/>
          <a:lstStyle/>
          <a:p>
            <a:fld id="{AFC5D87F-5710-4F71-BE38-011EE73B1F8E}" type="slidenum">
              <a:rPr lang="en-US" smtClean="0"/>
              <a:t>‹#›</a:t>
            </a:fld>
            <a:endParaRPr lang="en-US"/>
          </a:p>
        </p:txBody>
      </p:sp>
    </p:spTree>
    <p:extLst>
      <p:ext uri="{BB962C8B-B14F-4D97-AF65-F5344CB8AC3E}">
        <p14:creationId xmlns:p14="http://schemas.microsoft.com/office/powerpoint/2010/main" val="1918089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93787-78FD-1611-AB45-E9C56AD527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32797D-1AB6-FA2B-40AA-AA76BB6594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08F62B-7B05-9D2F-A517-7F7434FBD137}"/>
              </a:ext>
            </a:extLst>
          </p:cNvPr>
          <p:cNvSpPr>
            <a:spLocks noGrp="1"/>
          </p:cNvSpPr>
          <p:nvPr>
            <p:ph type="dt" sz="half" idx="10"/>
          </p:nvPr>
        </p:nvSpPr>
        <p:spPr/>
        <p:txBody>
          <a:bodyPr/>
          <a:lstStyle/>
          <a:p>
            <a:fld id="{787252B4-99B8-4234-8CEF-42B3640CABEB}" type="datetimeFigureOut">
              <a:rPr lang="en-US" smtClean="0"/>
              <a:t>9/15/2023</a:t>
            </a:fld>
            <a:endParaRPr lang="en-US"/>
          </a:p>
        </p:txBody>
      </p:sp>
      <p:sp>
        <p:nvSpPr>
          <p:cNvPr id="5" name="Footer Placeholder 4">
            <a:extLst>
              <a:ext uri="{FF2B5EF4-FFF2-40B4-BE49-F238E27FC236}">
                <a16:creationId xmlns:a16="http://schemas.microsoft.com/office/drawing/2014/main" id="{DCB1B93F-1E71-9959-E605-C6D667D24C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604332-552D-C5F1-6189-6DC6EEC90C7B}"/>
              </a:ext>
            </a:extLst>
          </p:cNvPr>
          <p:cNvSpPr>
            <a:spLocks noGrp="1"/>
          </p:cNvSpPr>
          <p:nvPr>
            <p:ph type="sldNum" sz="quarter" idx="12"/>
          </p:nvPr>
        </p:nvSpPr>
        <p:spPr/>
        <p:txBody>
          <a:bodyPr/>
          <a:lstStyle/>
          <a:p>
            <a:fld id="{AFC5D87F-5710-4F71-BE38-011EE73B1F8E}" type="slidenum">
              <a:rPr lang="en-US" smtClean="0"/>
              <a:t>‹#›</a:t>
            </a:fld>
            <a:endParaRPr lang="en-US"/>
          </a:p>
        </p:txBody>
      </p:sp>
    </p:spTree>
    <p:extLst>
      <p:ext uri="{BB962C8B-B14F-4D97-AF65-F5344CB8AC3E}">
        <p14:creationId xmlns:p14="http://schemas.microsoft.com/office/powerpoint/2010/main" val="107855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5F8792-1E10-E5DC-E6E6-E4325D5117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4CF782-6E0A-D1F2-48A4-2928169E3E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821627-512E-5CF1-AF1B-B82736282687}"/>
              </a:ext>
            </a:extLst>
          </p:cNvPr>
          <p:cNvSpPr>
            <a:spLocks noGrp="1"/>
          </p:cNvSpPr>
          <p:nvPr>
            <p:ph type="dt" sz="half" idx="10"/>
          </p:nvPr>
        </p:nvSpPr>
        <p:spPr/>
        <p:txBody>
          <a:bodyPr/>
          <a:lstStyle/>
          <a:p>
            <a:fld id="{787252B4-99B8-4234-8CEF-42B3640CABEB}" type="datetimeFigureOut">
              <a:rPr lang="en-US" smtClean="0"/>
              <a:t>9/15/2023</a:t>
            </a:fld>
            <a:endParaRPr lang="en-US"/>
          </a:p>
        </p:txBody>
      </p:sp>
      <p:sp>
        <p:nvSpPr>
          <p:cNvPr id="5" name="Footer Placeholder 4">
            <a:extLst>
              <a:ext uri="{FF2B5EF4-FFF2-40B4-BE49-F238E27FC236}">
                <a16:creationId xmlns:a16="http://schemas.microsoft.com/office/drawing/2014/main" id="{B5419C20-AD60-67F4-C076-D9C19D6FEB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300139-E867-A2AB-3E5B-FF60B9E6267E}"/>
              </a:ext>
            </a:extLst>
          </p:cNvPr>
          <p:cNvSpPr>
            <a:spLocks noGrp="1"/>
          </p:cNvSpPr>
          <p:nvPr>
            <p:ph type="sldNum" sz="quarter" idx="12"/>
          </p:nvPr>
        </p:nvSpPr>
        <p:spPr/>
        <p:txBody>
          <a:bodyPr/>
          <a:lstStyle/>
          <a:p>
            <a:fld id="{AFC5D87F-5710-4F71-BE38-011EE73B1F8E}" type="slidenum">
              <a:rPr lang="en-US" smtClean="0"/>
              <a:t>‹#›</a:t>
            </a:fld>
            <a:endParaRPr lang="en-US"/>
          </a:p>
        </p:txBody>
      </p:sp>
    </p:spTree>
    <p:extLst>
      <p:ext uri="{BB962C8B-B14F-4D97-AF65-F5344CB8AC3E}">
        <p14:creationId xmlns:p14="http://schemas.microsoft.com/office/powerpoint/2010/main" val="2092661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6CFDC-4388-9661-FDEC-98CD543B38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EDEA65-BCC2-C1BF-59A8-5DE4F5F4CA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1FB399-3387-BDC5-B319-6FA4FA50548C}"/>
              </a:ext>
            </a:extLst>
          </p:cNvPr>
          <p:cNvSpPr>
            <a:spLocks noGrp="1"/>
          </p:cNvSpPr>
          <p:nvPr>
            <p:ph type="dt" sz="half" idx="10"/>
          </p:nvPr>
        </p:nvSpPr>
        <p:spPr/>
        <p:txBody>
          <a:bodyPr/>
          <a:lstStyle/>
          <a:p>
            <a:fld id="{787252B4-99B8-4234-8CEF-42B3640CABEB}" type="datetimeFigureOut">
              <a:rPr lang="en-US" smtClean="0"/>
              <a:t>9/15/2023</a:t>
            </a:fld>
            <a:endParaRPr lang="en-US"/>
          </a:p>
        </p:txBody>
      </p:sp>
      <p:sp>
        <p:nvSpPr>
          <p:cNvPr id="5" name="Footer Placeholder 4">
            <a:extLst>
              <a:ext uri="{FF2B5EF4-FFF2-40B4-BE49-F238E27FC236}">
                <a16:creationId xmlns:a16="http://schemas.microsoft.com/office/drawing/2014/main" id="{69894FEC-5CE8-93D2-DB4D-AA5A9F7A8E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FBCDA2-E514-E5C6-C176-BE9D9A8435CF}"/>
              </a:ext>
            </a:extLst>
          </p:cNvPr>
          <p:cNvSpPr>
            <a:spLocks noGrp="1"/>
          </p:cNvSpPr>
          <p:nvPr>
            <p:ph type="sldNum" sz="quarter" idx="12"/>
          </p:nvPr>
        </p:nvSpPr>
        <p:spPr/>
        <p:txBody>
          <a:bodyPr/>
          <a:lstStyle/>
          <a:p>
            <a:fld id="{AFC5D87F-5710-4F71-BE38-011EE73B1F8E}" type="slidenum">
              <a:rPr lang="en-US" smtClean="0"/>
              <a:t>‹#›</a:t>
            </a:fld>
            <a:endParaRPr lang="en-US"/>
          </a:p>
        </p:txBody>
      </p:sp>
    </p:spTree>
    <p:extLst>
      <p:ext uri="{BB962C8B-B14F-4D97-AF65-F5344CB8AC3E}">
        <p14:creationId xmlns:p14="http://schemas.microsoft.com/office/powerpoint/2010/main" val="1387591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F598F-5544-2A93-6D32-161A2F8694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1AA23B-CF61-54C1-2A7E-BFCCD7E32A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A1A653-06FF-FB4D-7D37-3469EC8DA504}"/>
              </a:ext>
            </a:extLst>
          </p:cNvPr>
          <p:cNvSpPr>
            <a:spLocks noGrp="1"/>
          </p:cNvSpPr>
          <p:nvPr>
            <p:ph type="dt" sz="half" idx="10"/>
          </p:nvPr>
        </p:nvSpPr>
        <p:spPr/>
        <p:txBody>
          <a:bodyPr/>
          <a:lstStyle/>
          <a:p>
            <a:fld id="{787252B4-99B8-4234-8CEF-42B3640CABEB}" type="datetimeFigureOut">
              <a:rPr lang="en-US" smtClean="0"/>
              <a:t>9/15/2023</a:t>
            </a:fld>
            <a:endParaRPr lang="en-US"/>
          </a:p>
        </p:txBody>
      </p:sp>
      <p:sp>
        <p:nvSpPr>
          <p:cNvPr id="5" name="Footer Placeholder 4">
            <a:extLst>
              <a:ext uri="{FF2B5EF4-FFF2-40B4-BE49-F238E27FC236}">
                <a16:creationId xmlns:a16="http://schemas.microsoft.com/office/drawing/2014/main" id="{EED3406C-BEE3-1BC6-11E0-9890DD42FA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854E72-0407-7E08-C394-F0A6F8E7A354}"/>
              </a:ext>
            </a:extLst>
          </p:cNvPr>
          <p:cNvSpPr>
            <a:spLocks noGrp="1"/>
          </p:cNvSpPr>
          <p:nvPr>
            <p:ph type="sldNum" sz="quarter" idx="12"/>
          </p:nvPr>
        </p:nvSpPr>
        <p:spPr/>
        <p:txBody>
          <a:bodyPr/>
          <a:lstStyle/>
          <a:p>
            <a:fld id="{AFC5D87F-5710-4F71-BE38-011EE73B1F8E}" type="slidenum">
              <a:rPr lang="en-US" smtClean="0"/>
              <a:t>‹#›</a:t>
            </a:fld>
            <a:endParaRPr lang="en-US"/>
          </a:p>
        </p:txBody>
      </p:sp>
    </p:spTree>
    <p:extLst>
      <p:ext uri="{BB962C8B-B14F-4D97-AF65-F5344CB8AC3E}">
        <p14:creationId xmlns:p14="http://schemas.microsoft.com/office/powerpoint/2010/main" val="717281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C8F54-76C0-2365-2B3C-0374BDE655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C36F5D-A1F1-F94B-CD75-7128178E95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DCC5B7-4248-DEA5-4D12-B6CE7C2562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416A3D-3C33-D653-B071-864F01C800EA}"/>
              </a:ext>
            </a:extLst>
          </p:cNvPr>
          <p:cNvSpPr>
            <a:spLocks noGrp="1"/>
          </p:cNvSpPr>
          <p:nvPr>
            <p:ph type="dt" sz="half" idx="10"/>
          </p:nvPr>
        </p:nvSpPr>
        <p:spPr/>
        <p:txBody>
          <a:bodyPr/>
          <a:lstStyle/>
          <a:p>
            <a:fld id="{787252B4-99B8-4234-8CEF-42B3640CABEB}" type="datetimeFigureOut">
              <a:rPr lang="en-US" smtClean="0"/>
              <a:t>9/15/2023</a:t>
            </a:fld>
            <a:endParaRPr lang="en-US"/>
          </a:p>
        </p:txBody>
      </p:sp>
      <p:sp>
        <p:nvSpPr>
          <p:cNvPr id="6" name="Footer Placeholder 5">
            <a:extLst>
              <a:ext uri="{FF2B5EF4-FFF2-40B4-BE49-F238E27FC236}">
                <a16:creationId xmlns:a16="http://schemas.microsoft.com/office/drawing/2014/main" id="{98A97147-6997-4AEB-28D7-65C63FF9C2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356AAD-7BE1-0E95-0AD2-B56DDA806FD4}"/>
              </a:ext>
            </a:extLst>
          </p:cNvPr>
          <p:cNvSpPr>
            <a:spLocks noGrp="1"/>
          </p:cNvSpPr>
          <p:nvPr>
            <p:ph type="sldNum" sz="quarter" idx="12"/>
          </p:nvPr>
        </p:nvSpPr>
        <p:spPr/>
        <p:txBody>
          <a:bodyPr/>
          <a:lstStyle/>
          <a:p>
            <a:fld id="{AFC5D87F-5710-4F71-BE38-011EE73B1F8E}" type="slidenum">
              <a:rPr lang="en-US" smtClean="0"/>
              <a:t>‹#›</a:t>
            </a:fld>
            <a:endParaRPr lang="en-US"/>
          </a:p>
        </p:txBody>
      </p:sp>
    </p:spTree>
    <p:extLst>
      <p:ext uri="{BB962C8B-B14F-4D97-AF65-F5344CB8AC3E}">
        <p14:creationId xmlns:p14="http://schemas.microsoft.com/office/powerpoint/2010/main" val="1080509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52EF8-6978-E6F3-78B3-E1141A5AA8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ED7A35-8C45-6C7D-E79F-8CAC19FA6C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4F3B03-7002-9C44-8652-5E8F63061E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6A6B29-2474-5C44-58C0-2EBF499CB4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9B2C34-A022-CCDD-BF00-3076018BE9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DFBBD0-1FCD-F5C2-9EBF-9458261F9D27}"/>
              </a:ext>
            </a:extLst>
          </p:cNvPr>
          <p:cNvSpPr>
            <a:spLocks noGrp="1"/>
          </p:cNvSpPr>
          <p:nvPr>
            <p:ph type="dt" sz="half" idx="10"/>
          </p:nvPr>
        </p:nvSpPr>
        <p:spPr/>
        <p:txBody>
          <a:bodyPr/>
          <a:lstStyle/>
          <a:p>
            <a:fld id="{787252B4-99B8-4234-8CEF-42B3640CABEB}" type="datetimeFigureOut">
              <a:rPr lang="en-US" smtClean="0"/>
              <a:t>9/15/2023</a:t>
            </a:fld>
            <a:endParaRPr lang="en-US"/>
          </a:p>
        </p:txBody>
      </p:sp>
      <p:sp>
        <p:nvSpPr>
          <p:cNvPr id="8" name="Footer Placeholder 7">
            <a:extLst>
              <a:ext uri="{FF2B5EF4-FFF2-40B4-BE49-F238E27FC236}">
                <a16:creationId xmlns:a16="http://schemas.microsoft.com/office/drawing/2014/main" id="{0EED853A-BDA6-7D6E-0BCF-A69ECB2BCED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C6C9D7-17C4-1311-CD99-D80E457B0161}"/>
              </a:ext>
            </a:extLst>
          </p:cNvPr>
          <p:cNvSpPr>
            <a:spLocks noGrp="1"/>
          </p:cNvSpPr>
          <p:nvPr>
            <p:ph type="sldNum" sz="quarter" idx="12"/>
          </p:nvPr>
        </p:nvSpPr>
        <p:spPr/>
        <p:txBody>
          <a:bodyPr/>
          <a:lstStyle/>
          <a:p>
            <a:fld id="{AFC5D87F-5710-4F71-BE38-011EE73B1F8E}" type="slidenum">
              <a:rPr lang="en-US" smtClean="0"/>
              <a:t>‹#›</a:t>
            </a:fld>
            <a:endParaRPr lang="en-US"/>
          </a:p>
        </p:txBody>
      </p:sp>
    </p:spTree>
    <p:extLst>
      <p:ext uri="{BB962C8B-B14F-4D97-AF65-F5344CB8AC3E}">
        <p14:creationId xmlns:p14="http://schemas.microsoft.com/office/powerpoint/2010/main" val="238248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EF0C9-EEBF-6CED-9234-11C0B69D52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6D8F8C-B139-FB08-3B93-4A015450AF1A}"/>
              </a:ext>
            </a:extLst>
          </p:cNvPr>
          <p:cNvSpPr>
            <a:spLocks noGrp="1"/>
          </p:cNvSpPr>
          <p:nvPr>
            <p:ph type="dt" sz="half" idx="10"/>
          </p:nvPr>
        </p:nvSpPr>
        <p:spPr/>
        <p:txBody>
          <a:bodyPr/>
          <a:lstStyle/>
          <a:p>
            <a:fld id="{787252B4-99B8-4234-8CEF-42B3640CABEB}" type="datetimeFigureOut">
              <a:rPr lang="en-US" smtClean="0"/>
              <a:t>9/15/2023</a:t>
            </a:fld>
            <a:endParaRPr lang="en-US"/>
          </a:p>
        </p:txBody>
      </p:sp>
      <p:sp>
        <p:nvSpPr>
          <p:cNvPr id="4" name="Footer Placeholder 3">
            <a:extLst>
              <a:ext uri="{FF2B5EF4-FFF2-40B4-BE49-F238E27FC236}">
                <a16:creationId xmlns:a16="http://schemas.microsoft.com/office/drawing/2014/main" id="{DC1D1EBF-4821-D102-84C1-19FF359CB0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F95D1A-40C4-ACE0-10A0-B8C6AC3887ED}"/>
              </a:ext>
            </a:extLst>
          </p:cNvPr>
          <p:cNvSpPr>
            <a:spLocks noGrp="1"/>
          </p:cNvSpPr>
          <p:nvPr>
            <p:ph type="sldNum" sz="quarter" idx="12"/>
          </p:nvPr>
        </p:nvSpPr>
        <p:spPr/>
        <p:txBody>
          <a:bodyPr/>
          <a:lstStyle/>
          <a:p>
            <a:fld id="{AFC5D87F-5710-4F71-BE38-011EE73B1F8E}" type="slidenum">
              <a:rPr lang="en-US" smtClean="0"/>
              <a:t>‹#›</a:t>
            </a:fld>
            <a:endParaRPr lang="en-US"/>
          </a:p>
        </p:txBody>
      </p:sp>
    </p:spTree>
    <p:extLst>
      <p:ext uri="{BB962C8B-B14F-4D97-AF65-F5344CB8AC3E}">
        <p14:creationId xmlns:p14="http://schemas.microsoft.com/office/powerpoint/2010/main" val="1029607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99D95B-62C4-BC31-605C-D6AF60CD123B}"/>
              </a:ext>
            </a:extLst>
          </p:cNvPr>
          <p:cNvSpPr>
            <a:spLocks noGrp="1"/>
          </p:cNvSpPr>
          <p:nvPr>
            <p:ph type="dt" sz="half" idx="10"/>
          </p:nvPr>
        </p:nvSpPr>
        <p:spPr/>
        <p:txBody>
          <a:bodyPr/>
          <a:lstStyle/>
          <a:p>
            <a:fld id="{787252B4-99B8-4234-8CEF-42B3640CABEB}" type="datetimeFigureOut">
              <a:rPr lang="en-US" smtClean="0"/>
              <a:t>9/15/2023</a:t>
            </a:fld>
            <a:endParaRPr lang="en-US"/>
          </a:p>
        </p:txBody>
      </p:sp>
      <p:sp>
        <p:nvSpPr>
          <p:cNvPr id="3" name="Footer Placeholder 2">
            <a:extLst>
              <a:ext uri="{FF2B5EF4-FFF2-40B4-BE49-F238E27FC236}">
                <a16:creationId xmlns:a16="http://schemas.microsoft.com/office/drawing/2014/main" id="{277613B9-1C2A-184F-FD54-81C2004689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E1D7E6-45B5-5191-8A65-8AAFAC19399B}"/>
              </a:ext>
            </a:extLst>
          </p:cNvPr>
          <p:cNvSpPr>
            <a:spLocks noGrp="1"/>
          </p:cNvSpPr>
          <p:nvPr>
            <p:ph type="sldNum" sz="quarter" idx="12"/>
          </p:nvPr>
        </p:nvSpPr>
        <p:spPr/>
        <p:txBody>
          <a:bodyPr/>
          <a:lstStyle/>
          <a:p>
            <a:fld id="{AFC5D87F-5710-4F71-BE38-011EE73B1F8E}" type="slidenum">
              <a:rPr lang="en-US" smtClean="0"/>
              <a:t>‹#›</a:t>
            </a:fld>
            <a:endParaRPr lang="en-US"/>
          </a:p>
        </p:txBody>
      </p:sp>
    </p:spTree>
    <p:extLst>
      <p:ext uri="{BB962C8B-B14F-4D97-AF65-F5344CB8AC3E}">
        <p14:creationId xmlns:p14="http://schemas.microsoft.com/office/powerpoint/2010/main" val="2020776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C3C17-B55F-F8FD-C87B-A9F735FBCE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9CA7AD-BE2B-76F4-4DDA-648862EE88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7110BF-D89E-EE32-B29D-05C287438D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655189-5F72-0239-247B-547F1CC07140}"/>
              </a:ext>
            </a:extLst>
          </p:cNvPr>
          <p:cNvSpPr>
            <a:spLocks noGrp="1"/>
          </p:cNvSpPr>
          <p:nvPr>
            <p:ph type="dt" sz="half" idx="10"/>
          </p:nvPr>
        </p:nvSpPr>
        <p:spPr/>
        <p:txBody>
          <a:bodyPr/>
          <a:lstStyle/>
          <a:p>
            <a:fld id="{787252B4-99B8-4234-8CEF-42B3640CABEB}" type="datetimeFigureOut">
              <a:rPr lang="en-US" smtClean="0"/>
              <a:t>9/15/2023</a:t>
            </a:fld>
            <a:endParaRPr lang="en-US"/>
          </a:p>
        </p:txBody>
      </p:sp>
      <p:sp>
        <p:nvSpPr>
          <p:cNvPr id="6" name="Footer Placeholder 5">
            <a:extLst>
              <a:ext uri="{FF2B5EF4-FFF2-40B4-BE49-F238E27FC236}">
                <a16:creationId xmlns:a16="http://schemas.microsoft.com/office/drawing/2014/main" id="{F764C6A9-E081-7AED-C5CE-D4FBEE95BC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4DE49B-6BEB-A542-EDF5-9274E3FDC8F2}"/>
              </a:ext>
            </a:extLst>
          </p:cNvPr>
          <p:cNvSpPr>
            <a:spLocks noGrp="1"/>
          </p:cNvSpPr>
          <p:nvPr>
            <p:ph type="sldNum" sz="quarter" idx="12"/>
          </p:nvPr>
        </p:nvSpPr>
        <p:spPr/>
        <p:txBody>
          <a:bodyPr/>
          <a:lstStyle/>
          <a:p>
            <a:fld id="{AFC5D87F-5710-4F71-BE38-011EE73B1F8E}" type="slidenum">
              <a:rPr lang="en-US" smtClean="0"/>
              <a:t>‹#›</a:t>
            </a:fld>
            <a:endParaRPr lang="en-US"/>
          </a:p>
        </p:txBody>
      </p:sp>
    </p:spTree>
    <p:extLst>
      <p:ext uri="{BB962C8B-B14F-4D97-AF65-F5344CB8AC3E}">
        <p14:creationId xmlns:p14="http://schemas.microsoft.com/office/powerpoint/2010/main" val="1736478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E0F26-CDC7-3A01-8959-A3A34A4084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14016E-8682-D367-2756-62BC5592D0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899BFA-24A9-AD79-CE8A-E8A9387FA2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12BB90-4A90-E1E5-7697-9D6516856E84}"/>
              </a:ext>
            </a:extLst>
          </p:cNvPr>
          <p:cNvSpPr>
            <a:spLocks noGrp="1"/>
          </p:cNvSpPr>
          <p:nvPr>
            <p:ph type="dt" sz="half" idx="10"/>
          </p:nvPr>
        </p:nvSpPr>
        <p:spPr/>
        <p:txBody>
          <a:bodyPr/>
          <a:lstStyle/>
          <a:p>
            <a:fld id="{787252B4-99B8-4234-8CEF-42B3640CABEB}" type="datetimeFigureOut">
              <a:rPr lang="en-US" smtClean="0"/>
              <a:t>9/15/2023</a:t>
            </a:fld>
            <a:endParaRPr lang="en-US"/>
          </a:p>
        </p:txBody>
      </p:sp>
      <p:sp>
        <p:nvSpPr>
          <p:cNvPr id="6" name="Footer Placeholder 5">
            <a:extLst>
              <a:ext uri="{FF2B5EF4-FFF2-40B4-BE49-F238E27FC236}">
                <a16:creationId xmlns:a16="http://schemas.microsoft.com/office/drawing/2014/main" id="{411D45BD-125C-1AC7-8C50-8A53B00EF6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93A3AA-57D5-A277-A324-9F1E755DF492}"/>
              </a:ext>
            </a:extLst>
          </p:cNvPr>
          <p:cNvSpPr>
            <a:spLocks noGrp="1"/>
          </p:cNvSpPr>
          <p:nvPr>
            <p:ph type="sldNum" sz="quarter" idx="12"/>
          </p:nvPr>
        </p:nvSpPr>
        <p:spPr/>
        <p:txBody>
          <a:bodyPr/>
          <a:lstStyle/>
          <a:p>
            <a:fld id="{AFC5D87F-5710-4F71-BE38-011EE73B1F8E}" type="slidenum">
              <a:rPr lang="en-US" smtClean="0"/>
              <a:t>‹#›</a:t>
            </a:fld>
            <a:endParaRPr lang="en-US"/>
          </a:p>
        </p:txBody>
      </p:sp>
    </p:spTree>
    <p:extLst>
      <p:ext uri="{BB962C8B-B14F-4D97-AF65-F5344CB8AC3E}">
        <p14:creationId xmlns:p14="http://schemas.microsoft.com/office/powerpoint/2010/main" val="363041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6B3362-F270-2FB5-7E89-D51C2D4696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E496EC-FC42-0FAF-C439-CE8BAC4B29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0666B7-42ED-8F1C-4F24-BABD25DE02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7252B4-99B8-4234-8CEF-42B3640CABEB}" type="datetimeFigureOut">
              <a:rPr lang="en-US" smtClean="0"/>
              <a:t>9/15/2023</a:t>
            </a:fld>
            <a:endParaRPr lang="en-US"/>
          </a:p>
        </p:txBody>
      </p:sp>
      <p:sp>
        <p:nvSpPr>
          <p:cNvPr id="5" name="Footer Placeholder 4">
            <a:extLst>
              <a:ext uri="{FF2B5EF4-FFF2-40B4-BE49-F238E27FC236}">
                <a16:creationId xmlns:a16="http://schemas.microsoft.com/office/drawing/2014/main" id="{194849E4-973C-68C9-7D93-212FF41A65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ABCDE7-71C7-CB18-128F-0F8C2D26FA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C5D87F-5710-4F71-BE38-011EE73B1F8E}" type="slidenum">
              <a:rPr lang="en-US" smtClean="0"/>
              <a:t>‹#›</a:t>
            </a:fld>
            <a:endParaRPr lang="en-US"/>
          </a:p>
        </p:txBody>
      </p:sp>
    </p:spTree>
    <p:extLst>
      <p:ext uri="{BB962C8B-B14F-4D97-AF65-F5344CB8AC3E}">
        <p14:creationId xmlns:p14="http://schemas.microsoft.com/office/powerpoint/2010/main" val="536111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customXml" Target="../ink/ink1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2.png"/><Relationship Id="rId4" Type="http://schemas.openxmlformats.org/officeDocument/2006/relationships/customXml" Target="../ink/ink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ustomXml" Target="../ink/ink4.xml"/><Relationship Id="rId5" Type="http://schemas.openxmlformats.org/officeDocument/2006/relationships/image" Target="../media/image5.png"/><Relationship Id="rId4" Type="http://schemas.openxmlformats.org/officeDocument/2006/relationships/customXml" Target="../ink/ink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ustomXml" Target="../ink/ink6.xml"/><Relationship Id="rId5" Type="http://schemas.openxmlformats.org/officeDocument/2006/relationships/image" Target="../media/image8.png"/><Relationship Id="rId4" Type="http://schemas.openxmlformats.org/officeDocument/2006/relationships/customXml" Target="../ink/ink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customXml" Target="../ink/ink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customXml" Target="../ink/ink8.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customXml" Target="../ink/ink9.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customXml" Target="../ink/ink10.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BF818-1D37-E9C8-4B8A-716121EE2D76}"/>
              </a:ext>
            </a:extLst>
          </p:cNvPr>
          <p:cNvSpPr>
            <a:spLocks noGrp="1"/>
          </p:cNvSpPr>
          <p:nvPr>
            <p:ph type="ctrTitle"/>
          </p:nvPr>
        </p:nvSpPr>
        <p:spPr/>
        <p:txBody>
          <a:bodyPr/>
          <a:lstStyle/>
          <a:p>
            <a:r>
              <a:rPr lang="en-US" dirty="0"/>
              <a:t>Using </a:t>
            </a:r>
            <a:r>
              <a:rPr lang="en-US" dirty="0" err="1"/>
              <a:t>EarthExplorer</a:t>
            </a:r>
            <a:r>
              <a:rPr lang="en-US" dirty="0"/>
              <a:t> to Generate Scene Stacks</a:t>
            </a:r>
          </a:p>
        </p:txBody>
      </p:sp>
    </p:spTree>
    <p:extLst>
      <p:ext uri="{BB962C8B-B14F-4D97-AF65-F5344CB8AC3E}">
        <p14:creationId xmlns:p14="http://schemas.microsoft.com/office/powerpoint/2010/main" val="4250235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112904A-7D1D-5BA1-1480-D72A245AB856}"/>
              </a:ext>
            </a:extLst>
          </p:cNvPr>
          <p:cNvPicPr>
            <a:picLocks noGrp="1" noChangeAspect="1"/>
          </p:cNvPicPr>
          <p:nvPr>
            <p:ph idx="1"/>
          </p:nvPr>
        </p:nvPicPr>
        <p:blipFill>
          <a:blip r:embed="rId3"/>
          <a:stretch>
            <a:fillRect/>
          </a:stretch>
        </p:blipFill>
        <p:spPr>
          <a:xfrm>
            <a:off x="3529765" y="574675"/>
            <a:ext cx="5132469" cy="5602288"/>
          </a:xfrm>
        </p:spPr>
      </p:pic>
      <mc:AlternateContent xmlns:mc="http://schemas.openxmlformats.org/markup-compatibility/2006">
        <mc:Choice xmlns:p14="http://schemas.microsoft.com/office/powerpoint/2010/main" Requires="p14">
          <p:contentPart p14:bwMode="auto" r:id="rId4">
            <p14:nvContentPartPr>
              <p14:cNvPr id="6" name="Ink 5">
                <a:extLst>
                  <a:ext uri="{FF2B5EF4-FFF2-40B4-BE49-F238E27FC236}">
                    <a16:creationId xmlns:a16="http://schemas.microsoft.com/office/drawing/2014/main" id="{4888A417-8B54-10F6-2D4F-3BE9AC3E78F1}"/>
                  </a:ext>
                </a:extLst>
              </p14:cNvPr>
              <p14:cNvContentPartPr/>
              <p14:nvPr/>
            </p14:nvContentPartPr>
            <p14:xfrm>
              <a:off x="5486400" y="976320"/>
              <a:ext cx="829080" cy="400320"/>
            </p14:xfrm>
          </p:contentPart>
        </mc:Choice>
        <mc:Fallback>
          <p:pic>
            <p:nvPicPr>
              <p:cNvPr id="6" name="Ink 5">
                <a:extLst>
                  <a:ext uri="{FF2B5EF4-FFF2-40B4-BE49-F238E27FC236}">
                    <a16:creationId xmlns:a16="http://schemas.microsoft.com/office/drawing/2014/main" id="{4888A417-8B54-10F6-2D4F-3BE9AC3E78F1}"/>
                  </a:ext>
                </a:extLst>
              </p:cNvPr>
              <p:cNvPicPr/>
              <p:nvPr/>
            </p:nvPicPr>
            <p:blipFill>
              <a:blip r:embed="rId5"/>
              <a:stretch>
                <a:fillRect/>
              </a:stretch>
            </p:blipFill>
            <p:spPr>
              <a:xfrm>
                <a:off x="5477040" y="966960"/>
                <a:ext cx="847800" cy="419040"/>
              </a:xfrm>
              <a:prstGeom prst="rect">
                <a:avLst/>
              </a:prstGeom>
            </p:spPr>
          </p:pic>
        </mc:Fallback>
      </mc:AlternateContent>
    </p:spTree>
    <p:extLst>
      <p:ext uri="{BB962C8B-B14F-4D97-AF65-F5344CB8AC3E}">
        <p14:creationId xmlns:p14="http://schemas.microsoft.com/office/powerpoint/2010/main" val="4201865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EC48105-4B5F-C530-3C30-8015E42BD73D}"/>
              </a:ext>
            </a:extLst>
          </p:cNvPr>
          <p:cNvPicPr>
            <a:picLocks noGrp="1" noChangeAspect="1"/>
          </p:cNvPicPr>
          <p:nvPr>
            <p:ph idx="1"/>
          </p:nvPr>
        </p:nvPicPr>
        <p:blipFill>
          <a:blip r:embed="rId3"/>
          <a:stretch>
            <a:fillRect/>
          </a:stretch>
        </p:blipFill>
        <p:spPr>
          <a:xfrm>
            <a:off x="4772302" y="488950"/>
            <a:ext cx="2647395" cy="5688013"/>
          </a:xfrm>
        </p:spPr>
      </p:pic>
    </p:spTree>
    <p:extLst>
      <p:ext uri="{BB962C8B-B14F-4D97-AF65-F5344CB8AC3E}">
        <p14:creationId xmlns:p14="http://schemas.microsoft.com/office/powerpoint/2010/main" val="644283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7477AFA-A8BA-73E4-3A67-AE018FB1773E}"/>
              </a:ext>
            </a:extLst>
          </p:cNvPr>
          <p:cNvPicPr>
            <a:picLocks noGrp="1" noChangeAspect="1"/>
          </p:cNvPicPr>
          <p:nvPr>
            <p:ph idx="1"/>
          </p:nvPr>
        </p:nvPicPr>
        <p:blipFill>
          <a:blip r:embed="rId3"/>
          <a:stretch>
            <a:fillRect/>
          </a:stretch>
        </p:blipFill>
        <p:spPr>
          <a:xfrm>
            <a:off x="4760850" y="439738"/>
            <a:ext cx="2670300" cy="5737225"/>
          </a:xfrm>
        </p:spPr>
      </p:pic>
    </p:spTree>
    <p:extLst>
      <p:ext uri="{BB962C8B-B14F-4D97-AF65-F5344CB8AC3E}">
        <p14:creationId xmlns:p14="http://schemas.microsoft.com/office/powerpoint/2010/main" val="2479615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4BCAA0D-120C-33AA-C991-1192A60BA0BA}"/>
              </a:ext>
            </a:extLst>
          </p:cNvPr>
          <p:cNvPicPr>
            <a:picLocks noGrp="1" noChangeAspect="1"/>
          </p:cNvPicPr>
          <p:nvPr>
            <p:ph idx="1"/>
          </p:nvPr>
        </p:nvPicPr>
        <p:blipFill>
          <a:blip r:embed="rId3"/>
          <a:stretch>
            <a:fillRect/>
          </a:stretch>
        </p:blipFill>
        <p:spPr>
          <a:xfrm>
            <a:off x="3801679" y="361950"/>
            <a:ext cx="4588641" cy="5815013"/>
          </a:xfrm>
        </p:spPr>
      </p:pic>
    </p:spTree>
    <p:extLst>
      <p:ext uri="{BB962C8B-B14F-4D97-AF65-F5344CB8AC3E}">
        <p14:creationId xmlns:p14="http://schemas.microsoft.com/office/powerpoint/2010/main" val="58940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FD966E4-1C1E-5686-1EF5-A143C75338B0}"/>
              </a:ext>
            </a:extLst>
          </p:cNvPr>
          <p:cNvPicPr>
            <a:picLocks noGrp="1" noChangeAspect="1"/>
          </p:cNvPicPr>
          <p:nvPr>
            <p:ph idx="1"/>
          </p:nvPr>
        </p:nvPicPr>
        <p:blipFill>
          <a:blip r:embed="rId3"/>
          <a:stretch>
            <a:fillRect/>
          </a:stretch>
        </p:blipFill>
        <p:spPr>
          <a:xfrm>
            <a:off x="1878227" y="631825"/>
            <a:ext cx="6909887" cy="5545138"/>
          </a:xfrm>
        </p:spPr>
      </p:pic>
      <mc:AlternateContent xmlns:mc="http://schemas.openxmlformats.org/markup-compatibility/2006">
        <mc:Choice xmlns:p14="http://schemas.microsoft.com/office/powerpoint/2010/main" Requires="p14">
          <p:contentPart p14:bwMode="auto" r:id="rId4">
            <p14:nvContentPartPr>
              <p14:cNvPr id="6" name="Ink 5">
                <a:extLst>
                  <a:ext uri="{FF2B5EF4-FFF2-40B4-BE49-F238E27FC236}">
                    <a16:creationId xmlns:a16="http://schemas.microsoft.com/office/drawing/2014/main" id="{AB7B576F-586C-B86A-8E32-B5E3ECDA1FA7}"/>
                  </a:ext>
                </a:extLst>
              </p14:cNvPr>
              <p14:cNvContentPartPr/>
              <p14:nvPr/>
            </p14:nvContentPartPr>
            <p14:xfrm>
              <a:off x="1866960" y="4491000"/>
              <a:ext cx="2414880" cy="524160"/>
            </p14:xfrm>
          </p:contentPart>
        </mc:Choice>
        <mc:Fallback>
          <p:pic>
            <p:nvPicPr>
              <p:cNvPr id="6" name="Ink 5">
                <a:extLst>
                  <a:ext uri="{FF2B5EF4-FFF2-40B4-BE49-F238E27FC236}">
                    <a16:creationId xmlns:a16="http://schemas.microsoft.com/office/drawing/2014/main" id="{AB7B576F-586C-B86A-8E32-B5E3ECDA1FA7}"/>
                  </a:ext>
                </a:extLst>
              </p:cNvPr>
              <p:cNvPicPr/>
              <p:nvPr/>
            </p:nvPicPr>
            <p:blipFill>
              <a:blip r:embed="rId5"/>
              <a:stretch>
                <a:fillRect/>
              </a:stretch>
            </p:blipFill>
            <p:spPr>
              <a:xfrm>
                <a:off x="1857600" y="4481640"/>
                <a:ext cx="2433600" cy="5428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134C7C9C-7E23-849E-04B6-088A22DA4FF3}"/>
                  </a:ext>
                </a:extLst>
              </p14:cNvPr>
              <p14:cNvContentPartPr/>
              <p14:nvPr/>
            </p14:nvContentPartPr>
            <p14:xfrm>
              <a:off x="3728880" y="4957560"/>
              <a:ext cx="672120" cy="305280"/>
            </p14:xfrm>
          </p:contentPart>
        </mc:Choice>
        <mc:Fallback>
          <p:pic>
            <p:nvPicPr>
              <p:cNvPr id="9" name="Ink 8">
                <a:extLst>
                  <a:ext uri="{FF2B5EF4-FFF2-40B4-BE49-F238E27FC236}">
                    <a16:creationId xmlns:a16="http://schemas.microsoft.com/office/drawing/2014/main" id="{134C7C9C-7E23-849E-04B6-088A22DA4FF3}"/>
                  </a:ext>
                </a:extLst>
              </p:cNvPr>
              <p:cNvPicPr/>
              <p:nvPr/>
            </p:nvPicPr>
            <p:blipFill>
              <a:blip r:embed="rId7"/>
              <a:stretch>
                <a:fillRect/>
              </a:stretch>
            </p:blipFill>
            <p:spPr>
              <a:xfrm>
                <a:off x="3719520" y="4948200"/>
                <a:ext cx="690840" cy="324000"/>
              </a:xfrm>
              <a:prstGeom prst="rect">
                <a:avLst/>
              </a:prstGeom>
            </p:spPr>
          </p:pic>
        </mc:Fallback>
      </mc:AlternateContent>
    </p:spTree>
    <p:extLst>
      <p:ext uri="{BB962C8B-B14F-4D97-AF65-F5344CB8AC3E}">
        <p14:creationId xmlns:p14="http://schemas.microsoft.com/office/powerpoint/2010/main" val="3018660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8DEE599-7143-6BC4-667B-48766EE63E8D}"/>
              </a:ext>
            </a:extLst>
          </p:cNvPr>
          <p:cNvPicPr>
            <a:picLocks noGrp="1" noChangeAspect="1"/>
          </p:cNvPicPr>
          <p:nvPr>
            <p:ph idx="1"/>
          </p:nvPr>
        </p:nvPicPr>
        <p:blipFill>
          <a:blip r:embed="rId3"/>
          <a:stretch>
            <a:fillRect/>
          </a:stretch>
        </p:blipFill>
        <p:spPr>
          <a:xfrm>
            <a:off x="2776150" y="385465"/>
            <a:ext cx="6700723" cy="6171854"/>
          </a:xfrm>
        </p:spPr>
      </p:pic>
      <mc:AlternateContent xmlns:mc="http://schemas.openxmlformats.org/markup-compatibility/2006">
        <mc:Choice xmlns:p14="http://schemas.microsoft.com/office/powerpoint/2010/main" Requires="p14">
          <p:contentPart p14:bwMode="auto" r:id="rId4">
            <p14:nvContentPartPr>
              <p14:cNvPr id="6" name="Ink 5">
                <a:extLst>
                  <a:ext uri="{FF2B5EF4-FFF2-40B4-BE49-F238E27FC236}">
                    <a16:creationId xmlns:a16="http://schemas.microsoft.com/office/drawing/2014/main" id="{BE53D6BE-F646-F0CF-784E-629FDF23ECC5}"/>
                  </a:ext>
                </a:extLst>
              </p14:cNvPr>
              <p14:cNvContentPartPr/>
              <p14:nvPr/>
            </p14:nvContentPartPr>
            <p14:xfrm>
              <a:off x="2928960" y="4052880"/>
              <a:ext cx="1710000" cy="1014840"/>
            </p14:xfrm>
          </p:contentPart>
        </mc:Choice>
        <mc:Fallback>
          <p:pic>
            <p:nvPicPr>
              <p:cNvPr id="6" name="Ink 5">
                <a:extLst>
                  <a:ext uri="{FF2B5EF4-FFF2-40B4-BE49-F238E27FC236}">
                    <a16:creationId xmlns:a16="http://schemas.microsoft.com/office/drawing/2014/main" id="{BE53D6BE-F646-F0CF-784E-629FDF23ECC5}"/>
                  </a:ext>
                </a:extLst>
              </p:cNvPr>
              <p:cNvPicPr/>
              <p:nvPr/>
            </p:nvPicPr>
            <p:blipFill>
              <a:blip r:embed="rId5"/>
              <a:stretch>
                <a:fillRect/>
              </a:stretch>
            </p:blipFill>
            <p:spPr>
              <a:xfrm>
                <a:off x="2919600" y="4043520"/>
                <a:ext cx="1728720" cy="1033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Ink 6">
                <a:extLst>
                  <a:ext uri="{FF2B5EF4-FFF2-40B4-BE49-F238E27FC236}">
                    <a16:creationId xmlns:a16="http://schemas.microsoft.com/office/drawing/2014/main" id="{A37AA318-54DA-F89F-66F9-B06404228F5A}"/>
                  </a:ext>
                </a:extLst>
              </p14:cNvPr>
              <p14:cNvContentPartPr/>
              <p14:nvPr/>
            </p14:nvContentPartPr>
            <p14:xfrm>
              <a:off x="4572000" y="5562360"/>
              <a:ext cx="500400" cy="329040"/>
            </p14:xfrm>
          </p:contentPart>
        </mc:Choice>
        <mc:Fallback>
          <p:pic>
            <p:nvPicPr>
              <p:cNvPr id="7" name="Ink 6">
                <a:extLst>
                  <a:ext uri="{FF2B5EF4-FFF2-40B4-BE49-F238E27FC236}">
                    <a16:creationId xmlns:a16="http://schemas.microsoft.com/office/drawing/2014/main" id="{A37AA318-54DA-F89F-66F9-B06404228F5A}"/>
                  </a:ext>
                </a:extLst>
              </p:cNvPr>
              <p:cNvPicPr/>
              <p:nvPr/>
            </p:nvPicPr>
            <p:blipFill>
              <a:blip r:embed="rId7"/>
              <a:stretch>
                <a:fillRect/>
              </a:stretch>
            </p:blipFill>
            <p:spPr>
              <a:xfrm>
                <a:off x="4562640" y="5553000"/>
                <a:ext cx="519120" cy="347760"/>
              </a:xfrm>
              <a:prstGeom prst="rect">
                <a:avLst/>
              </a:prstGeom>
            </p:spPr>
          </p:pic>
        </mc:Fallback>
      </mc:AlternateContent>
    </p:spTree>
    <p:extLst>
      <p:ext uri="{BB962C8B-B14F-4D97-AF65-F5344CB8AC3E}">
        <p14:creationId xmlns:p14="http://schemas.microsoft.com/office/powerpoint/2010/main" val="2231741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2E1B6B7-2557-2A3E-F991-08A9196FF7C3}"/>
              </a:ext>
            </a:extLst>
          </p:cNvPr>
          <p:cNvPicPr>
            <a:picLocks noGrp="1" noChangeAspect="1"/>
          </p:cNvPicPr>
          <p:nvPr>
            <p:ph idx="1"/>
          </p:nvPr>
        </p:nvPicPr>
        <p:blipFill>
          <a:blip r:embed="rId3"/>
          <a:stretch>
            <a:fillRect/>
          </a:stretch>
        </p:blipFill>
        <p:spPr>
          <a:xfrm>
            <a:off x="2906233" y="462417"/>
            <a:ext cx="6514214" cy="6000067"/>
          </a:xfrm>
        </p:spPr>
      </p:pic>
      <mc:AlternateContent xmlns:mc="http://schemas.openxmlformats.org/markup-compatibility/2006">
        <mc:Choice xmlns:p14="http://schemas.microsoft.com/office/powerpoint/2010/main" Requires="p14">
          <p:contentPart p14:bwMode="auto" r:id="rId4">
            <p14:nvContentPartPr>
              <p14:cNvPr id="6" name="Ink 5">
                <a:extLst>
                  <a:ext uri="{FF2B5EF4-FFF2-40B4-BE49-F238E27FC236}">
                    <a16:creationId xmlns:a16="http://schemas.microsoft.com/office/drawing/2014/main" id="{67846DB4-FD94-9CAD-DEFB-D8FFBA885D27}"/>
                  </a:ext>
                </a:extLst>
              </p14:cNvPr>
              <p14:cNvContentPartPr/>
              <p14:nvPr/>
            </p14:nvContentPartPr>
            <p14:xfrm>
              <a:off x="2981160" y="2800440"/>
              <a:ext cx="2062800" cy="1595520"/>
            </p14:xfrm>
          </p:contentPart>
        </mc:Choice>
        <mc:Fallback>
          <p:pic>
            <p:nvPicPr>
              <p:cNvPr id="6" name="Ink 5">
                <a:extLst>
                  <a:ext uri="{FF2B5EF4-FFF2-40B4-BE49-F238E27FC236}">
                    <a16:creationId xmlns:a16="http://schemas.microsoft.com/office/drawing/2014/main" id="{67846DB4-FD94-9CAD-DEFB-D8FFBA885D27}"/>
                  </a:ext>
                </a:extLst>
              </p:cNvPr>
              <p:cNvPicPr/>
              <p:nvPr/>
            </p:nvPicPr>
            <p:blipFill>
              <a:blip r:embed="rId5"/>
              <a:stretch>
                <a:fillRect/>
              </a:stretch>
            </p:blipFill>
            <p:spPr>
              <a:xfrm>
                <a:off x="2971800" y="2791080"/>
                <a:ext cx="2081520" cy="1614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Ink 6">
                <a:extLst>
                  <a:ext uri="{FF2B5EF4-FFF2-40B4-BE49-F238E27FC236}">
                    <a16:creationId xmlns:a16="http://schemas.microsoft.com/office/drawing/2014/main" id="{B885BB91-E180-FB9A-49CD-9B7F12424C77}"/>
                  </a:ext>
                </a:extLst>
              </p14:cNvPr>
              <p14:cNvContentPartPr/>
              <p14:nvPr/>
            </p14:nvContentPartPr>
            <p14:xfrm>
              <a:off x="4662360" y="5333760"/>
              <a:ext cx="452880" cy="286200"/>
            </p14:xfrm>
          </p:contentPart>
        </mc:Choice>
        <mc:Fallback>
          <p:pic>
            <p:nvPicPr>
              <p:cNvPr id="7" name="Ink 6">
                <a:extLst>
                  <a:ext uri="{FF2B5EF4-FFF2-40B4-BE49-F238E27FC236}">
                    <a16:creationId xmlns:a16="http://schemas.microsoft.com/office/drawing/2014/main" id="{B885BB91-E180-FB9A-49CD-9B7F12424C77}"/>
                  </a:ext>
                </a:extLst>
              </p:cNvPr>
              <p:cNvPicPr/>
              <p:nvPr/>
            </p:nvPicPr>
            <p:blipFill>
              <a:blip r:embed="rId7"/>
              <a:stretch>
                <a:fillRect/>
              </a:stretch>
            </p:blipFill>
            <p:spPr>
              <a:xfrm>
                <a:off x="4653000" y="5324400"/>
                <a:ext cx="471600" cy="304920"/>
              </a:xfrm>
              <a:prstGeom prst="rect">
                <a:avLst/>
              </a:prstGeom>
            </p:spPr>
          </p:pic>
        </mc:Fallback>
      </mc:AlternateContent>
    </p:spTree>
    <p:extLst>
      <p:ext uri="{BB962C8B-B14F-4D97-AF65-F5344CB8AC3E}">
        <p14:creationId xmlns:p14="http://schemas.microsoft.com/office/powerpoint/2010/main" val="3774713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7435009-8096-6B2B-5D10-7DF92B2B4B80}"/>
              </a:ext>
            </a:extLst>
          </p:cNvPr>
          <p:cNvPicPr>
            <a:picLocks noGrp="1" noChangeAspect="1"/>
          </p:cNvPicPr>
          <p:nvPr>
            <p:ph idx="1"/>
          </p:nvPr>
        </p:nvPicPr>
        <p:blipFill>
          <a:blip r:embed="rId3"/>
          <a:stretch>
            <a:fillRect/>
          </a:stretch>
        </p:blipFill>
        <p:spPr>
          <a:xfrm>
            <a:off x="2839222" y="425302"/>
            <a:ext cx="6535437" cy="6019614"/>
          </a:xfrm>
        </p:spPr>
      </p:pic>
      <mc:AlternateContent xmlns:mc="http://schemas.openxmlformats.org/markup-compatibility/2006">
        <mc:Choice xmlns:p14="http://schemas.microsoft.com/office/powerpoint/2010/main" Requires="p14">
          <p:contentPart p14:bwMode="auto" r:id="rId4">
            <p14:nvContentPartPr>
              <p14:cNvPr id="6" name="Ink 5">
                <a:extLst>
                  <a:ext uri="{FF2B5EF4-FFF2-40B4-BE49-F238E27FC236}">
                    <a16:creationId xmlns:a16="http://schemas.microsoft.com/office/drawing/2014/main" id="{14142006-8A94-EE97-7276-1EF893B7DD02}"/>
                  </a:ext>
                </a:extLst>
              </p14:cNvPr>
              <p14:cNvContentPartPr/>
              <p14:nvPr/>
            </p14:nvContentPartPr>
            <p14:xfrm>
              <a:off x="3895560" y="2671560"/>
              <a:ext cx="1219680" cy="167040"/>
            </p14:xfrm>
          </p:contentPart>
        </mc:Choice>
        <mc:Fallback>
          <p:pic>
            <p:nvPicPr>
              <p:cNvPr id="6" name="Ink 5">
                <a:extLst>
                  <a:ext uri="{FF2B5EF4-FFF2-40B4-BE49-F238E27FC236}">
                    <a16:creationId xmlns:a16="http://schemas.microsoft.com/office/drawing/2014/main" id="{14142006-8A94-EE97-7276-1EF893B7DD02}"/>
                  </a:ext>
                </a:extLst>
              </p:cNvPr>
              <p:cNvPicPr/>
              <p:nvPr/>
            </p:nvPicPr>
            <p:blipFill>
              <a:blip r:embed="rId5"/>
              <a:stretch>
                <a:fillRect/>
              </a:stretch>
            </p:blipFill>
            <p:spPr>
              <a:xfrm>
                <a:off x="3886200" y="2662200"/>
                <a:ext cx="1238400" cy="185760"/>
              </a:xfrm>
              <a:prstGeom prst="rect">
                <a:avLst/>
              </a:prstGeom>
            </p:spPr>
          </p:pic>
        </mc:Fallback>
      </mc:AlternateContent>
    </p:spTree>
    <p:extLst>
      <p:ext uri="{BB962C8B-B14F-4D97-AF65-F5344CB8AC3E}">
        <p14:creationId xmlns:p14="http://schemas.microsoft.com/office/powerpoint/2010/main" val="2399540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7CE8A62-0ACB-2077-7CD8-450BF3EEAB4F}"/>
              </a:ext>
            </a:extLst>
          </p:cNvPr>
          <p:cNvPicPr>
            <a:picLocks noGrp="1" noChangeAspect="1"/>
          </p:cNvPicPr>
          <p:nvPr>
            <p:ph idx="1"/>
          </p:nvPr>
        </p:nvPicPr>
        <p:blipFill>
          <a:blip r:embed="rId3"/>
          <a:stretch>
            <a:fillRect/>
          </a:stretch>
        </p:blipFill>
        <p:spPr>
          <a:xfrm>
            <a:off x="2385410" y="566738"/>
            <a:ext cx="7421179" cy="5610225"/>
          </a:xfrm>
        </p:spPr>
      </p:pic>
      <mc:AlternateContent xmlns:mc="http://schemas.openxmlformats.org/markup-compatibility/2006">
        <mc:Choice xmlns:p14="http://schemas.microsoft.com/office/powerpoint/2010/main" Requires="p14">
          <p:contentPart p14:bwMode="auto" r:id="rId4">
            <p14:nvContentPartPr>
              <p14:cNvPr id="6" name="Ink 5">
                <a:extLst>
                  <a:ext uri="{FF2B5EF4-FFF2-40B4-BE49-F238E27FC236}">
                    <a16:creationId xmlns:a16="http://schemas.microsoft.com/office/drawing/2014/main" id="{0EB6DBBD-822F-B003-90E5-F0963B100549}"/>
                  </a:ext>
                </a:extLst>
              </p14:cNvPr>
              <p14:cNvContentPartPr/>
              <p14:nvPr/>
            </p14:nvContentPartPr>
            <p14:xfrm>
              <a:off x="5848200" y="3867120"/>
              <a:ext cx="605520" cy="314640"/>
            </p14:xfrm>
          </p:contentPart>
        </mc:Choice>
        <mc:Fallback>
          <p:pic>
            <p:nvPicPr>
              <p:cNvPr id="6" name="Ink 5">
                <a:extLst>
                  <a:ext uri="{FF2B5EF4-FFF2-40B4-BE49-F238E27FC236}">
                    <a16:creationId xmlns:a16="http://schemas.microsoft.com/office/drawing/2014/main" id="{0EB6DBBD-822F-B003-90E5-F0963B100549}"/>
                  </a:ext>
                </a:extLst>
              </p:cNvPr>
              <p:cNvPicPr/>
              <p:nvPr/>
            </p:nvPicPr>
            <p:blipFill>
              <a:blip r:embed="rId5"/>
              <a:stretch>
                <a:fillRect/>
              </a:stretch>
            </p:blipFill>
            <p:spPr>
              <a:xfrm>
                <a:off x="5838840" y="3857760"/>
                <a:ext cx="624240" cy="333360"/>
              </a:xfrm>
              <a:prstGeom prst="rect">
                <a:avLst/>
              </a:prstGeom>
            </p:spPr>
          </p:pic>
        </mc:Fallback>
      </mc:AlternateContent>
    </p:spTree>
    <p:extLst>
      <p:ext uri="{BB962C8B-B14F-4D97-AF65-F5344CB8AC3E}">
        <p14:creationId xmlns:p14="http://schemas.microsoft.com/office/powerpoint/2010/main" val="4059785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D12A228-7464-4C15-A31B-3F4F38D992D9}"/>
              </a:ext>
            </a:extLst>
          </p:cNvPr>
          <p:cNvPicPr>
            <a:picLocks noGrp="1" noChangeAspect="1"/>
          </p:cNvPicPr>
          <p:nvPr>
            <p:ph idx="1"/>
          </p:nvPr>
        </p:nvPicPr>
        <p:blipFill>
          <a:blip r:embed="rId3"/>
          <a:stretch>
            <a:fillRect/>
          </a:stretch>
        </p:blipFill>
        <p:spPr>
          <a:xfrm>
            <a:off x="2470457" y="695325"/>
            <a:ext cx="7251085" cy="5481638"/>
          </a:xfrm>
        </p:spPr>
      </p:pic>
      <mc:AlternateContent xmlns:mc="http://schemas.openxmlformats.org/markup-compatibility/2006">
        <mc:Choice xmlns:p14="http://schemas.microsoft.com/office/powerpoint/2010/main" Requires="p14">
          <p:contentPart p14:bwMode="auto" r:id="rId4">
            <p14:nvContentPartPr>
              <p14:cNvPr id="6" name="Ink 5">
                <a:extLst>
                  <a:ext uri="{FF2B5EF4-FFF2-40B4-BE49-F238E27FC236}">
                    <a16:creationId xmlns:a16="http://schemas.microsoft.com/office/drawing/2014/main" id="{791C5211-B1B2-5195-3E1F-63CAC04BC354}"/>
                  </a:ext>
                </a:extLst>
              </p14:cNvPr>
              <p14:cNvContentPartPr/>
              <p14:nvPr/>
            </p14:nvContentPartPr>
            <p14:xfrm>
              <a:off x="6858000" y="2114640"/>
              <a:ext cx="1319400" cy="447840"/>
            </p14:xfrm>
          </p:contentPart>
        </mc:Choice>
        <mc:Fallback>
          <p:pic>
            <p:nvPicPr>
              <p:cNvPr id="6" name="Ink 5">
                <a:extLst>
                  <a:ext uri="{FF2B5EF4-FFF2-40B4-BE49-F238E27FC236}">
                    <a16:creationId xmlns:a16="http://schemas.microsoft.com/office/drawing/2014/main" id="{791C5211-B1B2-5195-3E1F-63CAC04BC354}"/>
                  </a:ext>
                </a:extLst>
              </p:cNvPr>
              <p:cNvPicPr/>
              <p:nvPr/>
            </p:nvPicPr>
            <p:blipFill>
              <a:blip r:embed="rId5"/>
              <a:stretch>
                <a:fillRect/>
              </a:stretch>
            </p:blipFill>
            <p:spPr>
              <a:xfrm>
                <a:off x="6848640" y="2105280"/>
                <a:ext cx="1338120" cy="466560"/>
              </a:xfrm>
              <a:prstGeom prst="rect">
                <a:avLst/>
              </a:prstGeom>
            </p:spPr>
          </p:pic>
        </mc:Fallback>
      </mc:AlternateContent>
    </p:spTree>
    <p:extLst>
      <p:ext uri="{BB962C8B-B14F-4D97-AF65-F5344CB8AC3E}">
        <p14:creationId xmlns:p14="http://schemas.microsoft.com/office/powerpoint/2010/main" val="3182063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DB9C9D4-6067-AD83-41A8-0B25C8E945B4}"/>
              </a:ext>
            </a:extLst>
          </p:cNvPr>
          <p:cNvPicPr>
            <a:picLocks noGrp="1" noChangeAspect="1"/>
          </p:cNvPicPr>
          <p:nvPr>
            <p:ph idx="1"/>
          </p:nvPr>
        </p:nvPicPr>
        <p:blipFill>
          <a:blip r:embed="rId3"/>
          <a:stretch>
            <a:fillRect/>
          </a:stretch>
        </p:blipFill>
        <p:spPr>
          <a:xfrm>
            <a:off x="2627870" y="177833"/>
            <a:ext cx="6796216" cy="6307279"/>
          </a:xfrm>
        </p:spPr>
      </p:pic>
      <mc:AlternateContent xmlns:mc="http://schemas.openxmlformats.org/markup-compatibility/2006">
        <mc:Choice xmlns:p14="http://schemas.microsoft.com/office/powerpoint/2010/main" Requires="p14">
          <p:contentPart p14:bwMode="auto" r:id="rId4">
            <p14:nvContentPartPr>
              <p14:cNvPr id="6" name="Ink 5">
                <a:extLst>
                  <a:ext uri="{FF2B5EF4-FFF2-40B4-BE49-F238E27FC236}">
                    <a16:creationId xmlns:a16="http://schemas.microsoft.com/office/drawing/2014/main" id="{2B4A1A52-5802-B7C6-83BB-5234B091BB1F}"/>
                  </a:ext>
                </a:extLst>
              </p14:cNvPr>
              <p14:cNvContentPartPr/>
              <p14:nvPr/>
            </p14:nvContentPartPr>
            <p14:xfrm>
              <a:off x="2681280" y="1257120"/>
              <a:ext cx="1500480" cy="181440"/>
            </p14:xfrm>
          </p:contentPart>
        </mc:Choice>
        <mc:Fallback>
          <p:pic>
            <p:nvPicPr>
              <p:cNvPr id="6" name="Ink 5">
                <a:extLst>
                  <a:ext uri="{FF2B5EF4-FFF2-40B4-BE49-F238E27FC236}">
                    <a16:creationId xmlns:a16="http://schemas.microsoft.com/office/drawing/2014/main" id="{2B4A1A52-5802-B7C6-83BB-5234B091BB1F}"/>
                  </a:ext>
                </a:extLst>
              </p:cNvPr>
              <p:cNvPicPr/>
              <p:nvPr/>
            </p:nvPicPr>
            <p:blipFill>
              <a:blip r:embed="rId5"/>
              <a:stretch>
                <a:fillRect/>
              </a:stretch>
            </p:blipFill>
            <p:spPr>
              <a:xfrm>
                <a:off x="2671920" y="1247760"/>
                <a:ext cx="1519200" cy="200160"/>
              </a:xfrm>
              <a:prstGeom prst="rect">
                <a:avLst/>
              </a:prstGeom>
            </p:spPr>
          </p:pic>
        </mc:Fallback>
      </mc:AlternateContent>
    </p:spTree>
    <p:extLst>
      <p:ext uri="{BB962C8B-B14F-4D97-AF65-F5344CB8AC3E}">
        <p14:creationId xmlns:p14="http://schemas.microsoft.com/office/powerpoint/2010/main" val="2905057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7EC85D0-04DD-F0CC-7D5C-FDD4E7AF3DD4}"/>
              </a:ext>
            </a:extLst>
          </p:cNvPr>
          <p:cNvPicPr>
            <a:picLocks noGrp="1" noChangeAspect="1"/>
          </p:cNvPicPr>
          <p:nvPr>
            <p:ph idx="1"/>
          </p:nvPr>
        </p:nvPicPr>
        <p:blipFill>
          <a:blip r:embed="rId3"/>
          <a:stretch>
            <a:fillRect/>
          </a:stretch>
        </p:blipFill>
        <p:spPr>
          <a:xfrm>
            <a:off x="3269865" y="230659"/>
            <a:ext cx="5773452" cy="6301946"/>
          </a:xfrm>
        </p:spPr>
      </p:pic>
    </p:spTree>
    <p:extLst>
      <p:ext uri="{BB962C8B-B14F-4D97-AF65-F5344CB8AC3E}">
        <p14:creationId xmlns:p14="http://schemas.microsoft.com/office/powerpoint/2010/main" val="223730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399</Words>
  <Application>Microsoft Office PowerPoint</Application>
  <PresentationFormat>Widescreen</PresentationFormat>
  <Paragraphs>43</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Using EarthExplorer to Generate Scene Stacks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EarthExplorer to Generate Scene Stacks</dc:title>
  <dc:creator>Schmidt, Gail (Contractor)</dc:creator>
  <cp:lastModifiedBy>Schmidt, Gail (Contractor)</cp:lastModifiedBy>
  <cp:revision>5</cp:revision>
  <dcterms:created xsi:type="dcterms:W3CDTF">2023-09-15T15:06:30Z</dcterms:created>
  <dcterms:modified xsi:type="dcterms:W3CDTF">2023-09-15T16:10:54Z</dcterms:modified>
</cp:coreProperties>
</file>